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3" r:id="rId12"/>
  </p:sldIdLst>
  <p:sldSz cx="10799763" cy="1079976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283D"/>
    <a:srgbClr val="F8CA03"/>
    <a:srgbClr val="0F4668"/>
    <a:srgbClr val="2A79A4"/>
    <a:srgbClr val="135377"/>
    <a:srgbClr val="43075F"/>
    <a:srgbClr val="A70F99"/>
    <a:srgbClr val="42085F"/>
    <a:srgbClr val="704686"/>
    <a:srgbClr val="013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1" d="100"/>
          <a:sy n="41" d="100"/>
        </p:scale>
        <p:origin x="20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icture Placeholder 44"/>
          <p:cNvSpPr>
            <a:spLocks noGrp="1"/>
          </p:cNvSpPr>
          <p:nvPr>
            <p:ph type="pic" sz="quarter" idx="10"/>
          </p:nvPr>
        </p:nvSpPr>
        <p:spPr>
          <a:xfrm>
            <a:off x="3981452" y="2"/>
            <a:ext cx="6818313" cy="4371975"/>
          </a:xfrm>
          <a:custGeom>
            <a:avLst/>
            <a:gdLst>
              <a:gd name="connsiteX0" fmla="*/ 0 w 6818313"/>
              <a:gd name="connsiteY0" fmla="*/ 0 h 4371975"/>
              <a:gd name="connsiteX1" fmla="*/ 6818313 w 6818313"/>
              <a:gd name="connsiteY1" fmla="*/ 0 h 4371975"/>
              <a:gd name="connsiteX2" fmla="*/ 6818313 w 6818313"/>
              <a:gd name="connsiteY2" fmla="*/ 3623941 h 4371975"/>
              <a:gd name="connsiteX3" fmla="*/ 6816388 w 6818313"/>
              <a:gd name="connsiteY3" fmla="*/ 3625310 h 4371975"/>
              <a:gd name="connsiteX4" fmla="*/ 4371975 w 6818313"/>
              <a:gd name="connsiteY4" fmla="*/ 4371975 h 4371975"/>
              <a:gd name="connsiteX5" fmla="*/ 0 w 6818313"/>
              <a:gd name="connsiteY5" fmla="*/ 0 h 437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18313" h="4371975">
                <a:moveTo>
                  <a:pt x="0" y="0"/>
                </a:moveTo>
                <a:lnTo>
                  <a:pt x="6818313" y="0"/>
                </a:lnTo>
                <a:lnTo>
                  <a:pt x="6818313" y="3623941"/>
                </a:lnTo>
                <a:lnTo>
                  <a:pt x="6816388" y="3625310"/>
                </a:lnTo>
                <a:cubicBezTo>
                  <a:pt x="6118616" y="4096716"/>
                  <a:pt x="5277441" y="4371975"/>
                  <a:pt x="4371975" y="4371975"/>
                </a:cubicBezTo>
                <a:cubicBezTo>
                  <a:pt x="1957400" y="4371975"/>
                  <a:pt x="0" y="2414575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74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980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0" y="574987"/>
            <a:ext cx="2328699" cy="9152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574987"/>
            <a:ext cx="6851100" cy="91523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88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75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2692442"/>
            <a:ext cx="9314796" cy="4492401"/>
          </a:xfrm>
        </p:spPr>
        <p:txBody>
          <a:bodyPr anchor="b"/>
          <a:lstStyle>
            <a:lvl1pPr>
              <a:defRPr sz="531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7227343"/>
            <a:ext cx="9314796" cy="2362447"/>
          </a:xfrm>
        </p:spPr>
        <p:txBody>
          <a:bodyPr/>
          <a:lstStyle>
            <a:lvl1pPr marL="0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1pPr>
            <a:lvl2pPr marL="404988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2pPr>
            <a:lvl3pPr marL="809976" indent="0">
              <a:buNone/>
              <a:defRPr sz="1594">
                <a:solidFill>
                  <a:schemeClr val="tx1">
                    <a:tint val="75000"/>
                  </a:schemeClr>
                </a:solidFill>
              </a:defRPr>
            </a:lvl3pPr>
            <a:lvl4pPr marL="1214963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4pPr>
            <a:lvl5pPr marL="1619951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5pPr>
            <a:lvl6pPr marL="2024939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6pPr>
            <a:lvl7pPr marL="242992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7pPr>
            <a:lvl8pPr marL="2834914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8pPr>
            <a:lvl9pPr marL="3239902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497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2874937"/>
            <a:ext cx="4589899" cy="68523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2874937"/>
            <a:ext cx="4589899" cy="68523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888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74988"/>
            <a:ext cx="9314796" cy="20874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1" y="2647443"/>
            <a:ext cx="4568806" cy="1297471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4988" indent="0">
              <a:buNone/>
              <a:defRPr sz="1772" b="1"/>
            </a:lvl2pPr>
            <a:lvl3pPr marL="809976" indent="0">
              <a:buNone/>
              <a:defRPr sz="1594" b="1"/>
            </a:lvl3pPr>
            <a:lvl4pPr marL="1214963" indent="0">
              <a:buNone/>
              <a:defRPr sz="1417" b="1"/>
            </a:lvl4pPr>
            <a:lvl5pPr marL="1619951" indent="0">
              <a:buNone/>
              <a:defRPr sz="1417" b="1"/>
            </a:lvl5pPr>
            <a:lvl6pPr marL="2024939" indent="0">
              <a:buNone/>
              <a:defRPr sz="1417" b="1"/>
            </a:lvl6pPr>
            <a:lvl7pPr marL="2429927" indent="0">
              <a:buNone/>
              <a:defRPr sz="1417" b="1"/>
            </a:lvl7pPr>
            <a:lvl8pPr marL="2834914" indent="0">
              <a:buNone/>
              <a:defRPr sz="1417" b="1"/>
            </a:lvl8pPr>
            <a:lvl9pPr marL="3239902" indent="0">
              <a:buNone/>
              <a:defRPr sz="141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1" y="3944914"/>
            <a:ext cx="4568806" cy="58023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0" y="2647443"/>
            <a:ext cx="4591306" cy="1297471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4988" indent="0">
              <a:buNone/>
              <a:defRPr sz="1772" b="1"/>
            </a:lvl2pPr>
            <a:lvl3pPr marL="809976" indent="0">
              <a:buNone/>
              <a:defRPr sz="1594" b="1"/>
            </a:lvl3pPr>
            <a:lvl4pPr marL="1214963" indent="0">
              <a:buNone/>
              <a:defRPr sz="1417" b="1"/>
            </a:lvl4pPr>
            <a:lvl5pPr marL="1619951" indent="0">
              <a:buNone/>
              <a:defRPr sz="1417" b="1"/>
            </a:lvl5pPr>
            <a:lvl6pPr marL="2024939" indent="0">
              <a:buNone/>
              <a:defRPr sz="1417" b="1"/>
            </a:lvl6pPr>
            <a:lvl7pPr marL="2429927" indent="0">
              <a:buNone/>
              <a:defRPr sz="1417" b="1"/>
            </a:lvl7pPr>
            <a:lvl8pPr marL="2834914" indent="0">
              <a:buNone/>
              <a:defRPr sz="1417" b="1"/>
            </a:lvl8pPr>
            <a:lvl9pPr marL="3239902" indent="0">
              <a:buNone/>
              <a:defRPr sz="1417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0" y="3944914"/>
            <a:ext cx="4591306" cy="58023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207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796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114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719984"/>
            <a:ext cx="3483204" cy="2519945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554966"/>
            <a:ext cx="5467380" cy="7674832"/>
          </a:xfrm>
        </p:spPr>
        <p:txBody>
          <a:bodyPr/>
          <a:lstStyle>
            <a:lvl1pPr>
              <a:defRPr sz="2835"/>
            </a:lvl1pPr>
            <a:lvl2pPr>
              <a:defRPr sz="2480"/>
            </a:lvl2pPr>
            <a:lvl3pPr>
              <a:defRPr sz="2126"/>
            </a:lvl3pPr>
            <a:lvl4pPr>
              <a:defRPr sz="1772"/>
            </a:lvl4pPr>
            <a:lvl5pPr>
              <a:defRPr sz="1772"/>
            </a:lvl5pPr>
            <a:lvl6pPr>
              <a:defRPr sz="1772"/>
            </a:lvl6pPr>
            <a:lvl7pPr>
              <a:defRPr sz="1772"/>
            </a:lvl7pPr>
            <a:lvl8pPr>
              <a:defRPr sz="1772"/>
            </a:lvl8pPr>
            <a:lvl9pPr>
              <a:defRPr sz="1772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3239929"/>
            <a:ext cx="3483204" cy="6002369"/>
          </a:xfrm>
        </p:spPr>
        <p:txBody>
          <a:bodyPr/>
          <a:lstStyle>
            <a:lvl1pPr marL="0" indent="0">
              <a:buNone/>
              <a:defRPr sz="1417"/>
            </a:lvl1pPr>
            <a:lvl2pPr marL="404988" indent="0">
              <a:buNone/>
              <a:defRPr sz="1240"/>
            </a:lvl2pPr>
            <a:lvl3pPr marL="809976" indent="0">
              <a:buNone/>
              <a:defRPr sz="1063"/>
            </a:lvl3pPr>
            <a:lvl4pPr marL="1214963" indent="0">
              <a:buNone/>
              <a:defRPr sz="886"/>
            </a:lvl4pPr>
            <a:lvl5pPr marL="1619951" indent="0">
              <a:buNone/>
              <a:defRPr sz="886"/>
            </a:lvl5pPr>
            <a:lvl6pPr marL="2024939" indent="0">
              <a:buNone/>
              <a:defRPr sz="886"/>
            </a:lvl6pPr>
            <a:lvl7pPr marL="2429927" indent="0">
              <a:buNone/>
              <a:defRPr sz="886"/>
            </a:lvl7pPr>
            <a:lvl8pPr marL="2834914" indent="0">
              <a:buNone/>
              <a:defRPr sz="886"/>
            </a:lvl8pPr>
            <a:lvl9pPr marL="3239902" indent="0">
              <a:buNone/>
              <a:defRPr sz="886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371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1" y="719984"/>
            <a:ext cx="3483204" cy="2519945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91306" y="1554966"/>
            <a:ext cx="5467380" cy="7674832"/>
          </a:xfrm>
        </p:spPr>
        <p:txBody>
          <a:bodyPr/>
          <a:lstStyle>
            <a:lvl1pPr marL="0" indent="0">
              <a:buNone/>
              <a:defRPr sz="2835"/>
            </a:lvl1pPr>
            <a:lvl2pPr marL="404988" indent="0">
              <a:buNone/>
              <a:defRPr sz="2480"/>
            </a:lvl2pPr>
            <a:lvl3pPr marL="809976" indent="0">
              <a:buNone/>
              <a:defRPr sz="2126"/>
            </a:lvl3pPr>
            <a:lvl4pPr marL="1214963" indent="0">
              <a:buNone/>
              <a:defRPr sz="1772"/>
            </a:lvl4pPr>
            <a:lvl5pPr marL="1619951" indent="0">
              <a:buNone/>
              <a:defRPr sz="1772"/>
            </a:lvl5pPr>
            <a:lvl6pPr marL="2024939" indent="0">
              <a:buNone/>
              <a:defRPr sz="1772"/>
            </a:lvl6pPr>
            <a:lvl7pPr marL="2429927" indent="0">
              <a:buNone/>
              <a:defRPr sz="1772"/>
            </a:lvl7pPr>
            <a:lvl8pPr marL="2834914" indent="0">
              <a:buNone/>
              <a:defRPr sz="1772"/>
            </a:lvl8pPr>
            <a:lvl9pPr marL="3239902" indent="0">
              <a:buNone/>
              <a:defRPr sz="1772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1" y="3239929"/>
            <a:ext cx="3483204" cy="6002369"/>
          </a:xfrm>
        </p:spPr>
        <p:txBody>
          <a:bodyPr/>
          <a:lstStyle>
            <a:lvl1pPr marL="0" indent="0">
              <a:buNone/>
              <a:defRPr sz="1417"/>
            </a:lvl1pPr>
            <a:lvl2pPr marL="404988" indent="0">
              <a:buNone/>
              <a:defRPr sz="1240"/>
            </a:lvl2pPr>
            <a:lvl3pPr marL="809976" indent="0">
              <a:buNone/>
              <a:defRPr sz="1063"/>
            </a:lvl3pPr>
            <a:lvl4pPr marL="1214963" indent="0">
              <a:buNone/>
              <a:defRPr sz="886"/>
            </a:lvl4pPr>
            <a:lvl5pPr marL="1619951" indent="0">
              <a:buNone/>
              <a:defRPr sz="886"/>
            </a:lvl5pPr>
            <a:lvl6pPr marL="2024939" indent="0">
              <a:buNone/>
              <a:defRPr sz="886"/>
            </a:lvl6pPr>
            <a:lvl7pPr marL="2429927" indent="0">
              <a:buNone/>
              <a:defRPr sz="886"/>
            </a:lvl7pPr>
            <a:lvl8pPr marL="2834914" indent="0">
              <a:buNone/>
              <a:defRPr sz="886"/>
            </a:lvl8pPr>
            <a:lvl9pPr marL="3239902" indent="0">
              <a:buNone/>
              <a:defRPr sz="886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763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574988"/>
            <a:ext cx="9314796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874937"/>
            <a:ext cx="9314796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10009781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5E110-15F0-409F-A9F2-B0EAC2FEA048}" type="datetimeFigureOut">
              <a:rPr lang="en-US" smtClean="0"/>
              <a:t>8/1/2022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10009781"/>
            <a:ext cx="3644920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10009781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CA270-9D2D-4F8B-B1D5-EA1D46C0D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097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809976" rtl="0" eaLnBrk="1" latinLnBrk="0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494" indent="-202494" algn="l" defTabSz="809976" rtl="0" eaLnBrk="1" latinLnBrk="0" hangingPunct="1">
        <a:lnSpc>
          <a:spcPct val="90000"/>
        </a:lnSpc>
        <a:spcBef>
          <a:spcPts val="886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1pPr>
      <a:lvl2pPr marL="607482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469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457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822445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227433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632420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3037408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442396" indent="-202494" algn="l" defTabSz="809976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1pPr>
      <a:lvl2pPr marL="404988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2pPr>
      <a:lvl3pPr marL="809976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3pPr>
      <a:lvl4pPr marL="1214963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619951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024939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429927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2834914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239902" algn="l" defTabSz="809976" rtl="0" eaLnBrk="1" latinLnBrk="0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85000"/>
                <a:lumOff val="15000"/>
              </a:schemeClr>
            </a:gs>
            <a:gs pos="55000">
              <a:schemeClr val="tx1">
                <a:lumMod val="75000"/>
                <a:lumOff val="25000"/>
              </a:schemeClr>
            </a:gs>
            <a:gs pos="100000">
              <a:schemeClr val="tx1">
                <a:lumMod val="85000"/>
                <a:lumOff val="1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 rot="5400000">
            <a:off x="0" y="0"/>
            <a:ext cx="9067800" cy="9067800"/>
          </a:xfrm>
          <a:custGeom>
            <a:avLst/>
            <a:gdLst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3943350">
                <a:moveTo>
                  <a:pt x="0" y="3943350"/>
                </a:moveTo>
                <a:lnTo>
                  <a:pt x="0" y="0"/>
                </a:lnTo>
                <a:cubicBezTo>
                  <a:pt x="762000" y="2686050"/>
                  <a:pt x="3333750" y="2057400"/>
                  <a:pt x="3943350" y="3943350"/>
                </a:cubicBezTo>
                <a:lnTo>
                  <a:pt x="0" y="394335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80000"/>
                </a:schemeClr>
              </a:gs>
              <a:gs pos="4700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ight Triangle 3"/>
          <p:cNvSpPr/>
          <p:nvPr/>
        </p:nvSpPr>
        <p:spPr>
          <a:xfrm rot="5400000">
            <a:off x="0" y="0"/>
            <a:ext cx="6286500" cy="6286500"/>
          </a:xfrm>
          <a:custGeom>
            <a:avLst/>
            <a:gdLst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3943350">
                <a:moveTo>
                  <a:pt x="0" y="3943350"/>
                </a:moveTo>
                <a:lnTo>
                  <a:pt x="0" y="0"/>
                </a:lnTo>
                <a:cubicBezTo>
                  <a:pt x="762000" y="2686050"/>
                  <a:pt x="3333750" y="2057400"/>
                  <a:pt x="3943350" y="3943350"/>
                </a:cubicBezTo>
                <a:lnTo>
                  <a:pt x="0" y="394335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47000">
                <a:schemeClr val="bg1">
                  <a:alpha val="2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ight Triangle 3"/>
          <p:cNvSpPr/>
          <p:nvPr/>
        </p:nvSpPr>
        <p:spPr>
          <a:xfrm rot="16200000">
            <a:off x="6743699" y="6743699"/>
            <a:ext cx="4056063" cy="4056063"/>
          </a:xfrm>
          <a:custGeom>
            <a:avLst/>
            <a:gdLst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3943350">
                <a:moveTo>
                  <a:pt x="0" y="3943350"/>
                </a:moveTo>
                <a:lnTo>
                  <a:pt x="0" y="0"/>
                </a:lnTo>
                <a:cubicBezTo>
                  <a:pt x="762000" y="2686050"/>
                  <a:pt x="3333750" y="2057400"/>
                  <a:pt x="3943350" y="3943350"/>
                </a:cubicBezTo>
                <a:lnTo>
                  <a:pt x="0" y="394335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80000"/>
                </a:schemeClr>
              </a:gs>
              <a:gs pos="4700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3"/>
          <p:cNvSpPr/>
          <p:nvPr/>
        </p:nvSpPr>
        <p:spPr>
          <a:xfrm rot="16200000">
            <a:off x="7848600" y="7848599"/>
            <a:ext cx="2951163" cy="2951163"/>
          </a:xfrm>
          <a:custGeom>
            <a:avLst/>
            <a:gdLst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  <a:gd name="connsiteX0" fmla="*/ 0 w 3943350"/>
              <a:gd name="connsiteY0" fmla="*/ 3943350 h 3943350"/>
              <a:gd name="connsiteX1" fmla="*/ 0 w 3943350"/>
              <a:gd name="connsiteY1" fmla="*/ 0 h 3943350"/>
              <a:gd name="connsiteX2" fmla="*/ 3943350 w 3943350"/>
              <a:gd name="connsiteY2" fmla="*/ 3943350 h 3943350"/>
              <a:gd name="connsiteX3" fmla="*/ 0 w 3943350"/>
              <a:gd name="connsiteY3" fmla="*/ 3943350 h 394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350" h="3943350">
                <a:moveTo>
                  <a:pt x="0" y="3943350"/>
                </a:moveTo>
                <a:lnTo>
                  <a:pt x="0" y="0"/>
                </a:lnTo>
                <a:cubicBezTo>
                  <a:pt x="762000" y="2686050"/>
                  <a:pt x="3333750" y="2057400"/>
                  <a:pt x="3943350" y="3943350"/>
                </a:cubicBezTo>
                <a:lnTo>
                  <a:pt x="0" y="394335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47000">
                <a:schemeClr val="bg1">
                  <a:alpha val="3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33984" y="521001"/>
            <a:ext cx="973535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000" b="1" i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 LANDINGPAGE</a:t>
            </a:r>
          </a:p>
          <a:p>
            <a:pPr algn="ctr"/>
            <a:r>
              <a:rPr lang="en-US" sz="5000" b="1" i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FORMAT JSON</a:t>
            </a:r>
          </a:p>
        </p:txBody>
      </p:sp>
      <p:sp>
        <p:nvSpPr>
          <p:cNvPr id="13" name="Rectangle 12" hidden="1"/>
          <p:cNvSpPr/>
          <p:nvPr/>
        </p:nvSpPr>
        <p:spPr>
          <a:xfrm>
            <a:off x="5657850" y="5008474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6049" y="2516550"/>
            <a:ext cx="8521747" cy="5291975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6530702" y="8077247"/>
            <a:ext cx="3641174" cy="9990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6957059" y="8255417"/>
            <a:ext cx="2853666" cy="6001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300" b="1" i="1" cap="none" spc="0" dirty="0">
                <a:ln w="0"/>
                <a:solidFill>
                  <a:schemeClr val="accent4">
                    <a:lumMod val="50000"/>
                  </a:schemeClr>
                </a:solidFill>
                <a:latin typeface="Barlow Black" panose="00000A00000000000000" pitchFamily="2" charset="0"/>
              </a:rPr>
              <a:t>LIMITED OFFER</a:t>
            </a:r>
          </a:p>
        </p:txBody>
      </p:sp>
      <p:sp>
        <p:nvSpPr>
          <p:cNvPr id="16" name="Freeform 15" hidden="1"/>
          <p:cNvSpPr/>
          <p:nvPr/>
        </p:nvSpPr>
        <p:spPr>
          <a:xfrm>
            <a:off x="1121893" y="685800"/>
            <a:ext cx="2217426" cy="609600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gradFill>
            <a:gsLst>
              <a:gs pos="0">
                <a:srgbClr val="3C1DF4"/>
              </a:gs>
              <a:gs pos="55000">
                <a:srgbClr val="9A0A6C"/>
              </a:gs>
              <a:gs pos="100000">
                <a:srgbClr val="F10409"/>
              </a:gs>
            </a:gsLst>
            <a:lin ang="5400000" scaled="1"/>
          </a:gra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17" name="Freeform 16" hidden="1"/>
          <p:cNvSpPr>
            <a:spLocks/>
          </p:cNvSpPr>
          <p:nvPr/>
        </p:nvSpPr>
        <p:spPr bwMode="auto">
          <a:xfrm>
            <a:off x="7247294" y="913229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Rectangle 17" hidden="1"/>
          <p:cNvSpPr/>
          <p:nvPr/>
        </p:nvSpPr>
        <p:spPr>
          <a:xfrm>
            <a:off x="7581900" y="847804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sp>
        <p:nvSpPr>
          <p:cNvPr id="20" name="Rectangle 19" hidden="1"/>
          <p:cNvSpPr/>
          <p:nvPr/>
        </p:nvSpPr>
        <p:spPr>
          <a:xfrm>
            <a:off x="5617997" y="3642816"/>
            <a:ext cx="344998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DIGITAL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182688" y="8591549"/>
            <a:ext cx="384938" cy="389129"/>
            <a:chOff x="8802688" y="5207000"/>
            <a:chExt cx="4665662" cy="4716463"/>
          </a:xfrm>
        </p:grpSpPr>
        <p:sp>
          <p:nvSpPr>
            <p:cNvPr id="25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1638610" y="8576766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1182688" y="9182099"/>
            <a:ext cx="384938" cy="389129"/>
            <a:chOff x="8802688" y="5207000"/>
            <a:chExt cx="4665662" cy="4716463"/>
          </a:xfrm>
        </p:grpSpPr>
        <p:sp>
          <p:nvSpPr>
            <p:cNvPr id="32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Rectangle 34"/>
          <p:cNvSpPr/>
          <p:nvPr/>
        </p:nvSpPr>
        <p:spPr>
          <a:xfrm>
            <a:off x="1617102" y="9163010"/>
            <a:ext cx="474796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Bisa Buka Jasa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Pembuatan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Landingpage</a:t>
            </a:r>
            <a:r>
              <a:rPr lang="en-US" i="1" dirty="0">
                <a:ln w="0"/>
                <a:solidFill>
                  <a:schemeClr val="bg1"/>
                </a:solidFill>
              </a:rPr>
              <a:t> 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Klien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41" name="Group 40" hidden="1"/>
          <p:cNvGrpSpPr/>
          <p:nvPr/>
        </p:nvGrpSpPr>
        <p:grpSpPr>
          <a:xfrm>
            <a:off x="5602288" y="8553449"/>
            <a:ext cx="384938" cy="389129"/>
            <a:chOff x="8802688" y="5207000"/>
            <a:chExt cx="4665662" cy="4716463"/>
          </a:xfrm>
        </p:grpSpPr>
        <p:sp>
          <p:nvSpPr>
            <p:cNvPr id="42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Rectangle 44" hidden="1"/>
          <p:cNvSpPr/>
          <p:nvPr/>
        </p:nvSpPr>
        <p:spPr>
          <a:xfrm>
            <a:off x="6106197" y="8538666"/>
            <a:ext cx="182588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Kualitas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Premium</a:t>
            </a:r>
          </a:p>
        </p:txBody>
      </p:sp>
      <p:grpSp>
        <p:nvGrpSpPr>
          <p:cNvPr id="46" name="Group 45" hidden="1"/>
          <p:cNvGrpSpPr/>
          <p:nvPr/>
        </p:nvGrpSpPr>
        <p:grpSpPr>
          <a:xfrm>
            <a:off x="5602288" y="9143999"/>
            <a:ext cx="384938" cy="389129"/>
            <a:chOff x="8802688" y="5207000"/>
            <a:chExt cx="4665662" cy="4716463"/>
          </a:xfrm>
        </p:grpSpPr>
        <p:sp>
          <p:nvSpPr>
            <p:cNvPr id="47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Rectangle 49" hidden="1"/>
          <p:cNvSpPr/>
          <p:nvPr/>
        </p:nvSpPr>
        <p:spPr>
          <a:xfrm>
            <a:off x="6075390" y="9129216"/>
            <a:ext cx="226850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 err="1">
                <a:ln w="0"/>
                <a:solidFill>
                  <a:schemeClr val="bg1"/>
                </a:solidFill>
              </a:rPr>
              <a:t>Garansi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Uang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Kembali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51" name="Group 50" hidden="1"/>
          <p:cNvGrpSpPr/>
          <p:nvPr/>
        </p:nvGrpSpPr>
        <p:grpSpPr>
          <a:xfrm>
            <a:off x="5602288" y="9791699"/>
            <a:ext cx="384938" cy="389129"/>
            <a:chOff x="8802688" y="5207000"/>
            <a:chExt cx="4665662" cy="4716463"/>
          </a:xfrm>
        </p:grpSpPr>
        <p:sp>
          <p:nvSpPr>
            <p:cNvPr id="52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Rectangle 54" hidden="1"/>
          <p:cNvSpPr/>
          <p:nvPr/>
        </p:nvSpPr>
        <p:spPr>
          <a:xfrm>
            <a:off x="6102969" y="9776916"/>
            <a:ext cx="129894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Full Support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206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75000"/>
                <a:lumOff val="25000"/>
              </a:schemeClr>
            </a:gs>
            <a:gs pos="84000">
              <a:schemeClr val="tx1">
                <a:lumMod val="85000"/>
                <a:lumOff val="1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/>
          <p:nvPr/>
        </p:nvSpPr>
        <p:spPr>
          <a:xfrm rot="6721821">
            <a:off x="-881913" y="-1076153"/>
            <a:ext cx="8722050" cy="9029956"/>
          </a:xfrm>
          <a:custGeom>
            <a:avLst/>
            <a:gdLst>
              <a:gd name="connsiteX0" fmla="*/ 2478290 w 8722050"/>
              <a:gd name="connsiteY0" fmla="*/ 9029956 h 9029956"/>
              <a:gd name="connsiteX1" fmla="*/ 0 w 8722050"/>
              <a:gd name="connsiteY1" fmla="*/ 2905316 h 9029956"/>
              <a:gd name="connsiteX2" fmla="*/ 15497 w 8722050"/>
              <a:gd name="connsiteY2" fmla="*/ 2852542 h 9029956"/>
              <a:gd name="connsiteX3" fmla="*/ 4175780 w 8722050"/>
              <a:gd name="connsiteY3" fmla="*/ 684038 h 9029956"/>
              <a:gd name="connsiteX4" fmla="*/ 8722050 w 8722050"/>
              <a:gd name="connsiteY4" fmla="*/ 5230309 h 9029956"/>
              <a:gd name="connsiteX5" fmla="*/ 8517659 w 8722050"/>
              <a:gd name="connsiteY5" fmla="*/ 6582231 h 9029956"/>
              <a:gd name="connsiteX6" fmla="*/ 8516114 w 8722050"/>
              <a:gd name="connsiteY6" fmla="*/ 6586796 h 902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22050" h="9029956">
                <a:moveTo>
                  <a:pt x="2478290" y="9029956"/>
                </a:moveTo>
                <a:lnTo>
                  <a:pt x="0" y="2905316"/>
                </a:lnTo>
                <a:lnTo>
                  <a:pt x="15497" y="2852542"/>
                </a:lnTo>
                <a:cubicBezTo>
                  <a:pt x="664315" y="771351"/>
                  <a:pt x="2108482" y="-1030088"/>
                  <a:pt x="4175780" y="684038"/>
                </a:cubicBezTo>
                <a:cubicBezTo>
                  <a:pt x="7052022" y="3068910"/>
                  <a:pt x="8722050" y="2719472"/>
                  <a:pt x="8722050" y="5230309"/>
                </a:cubicBezTo>
                <a:cubicBezTo>
                  <a:pt x="8722050" y="5701091"/>
                  <a:pt x="8650492" y="6155159"/>
                  <a:pt x="8517659" y="6582231"/>
                </a:cubicBezTo>
                <a:lnTo>
                  <a:pt x="8516114" y="658679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-1" y="8662860"/>
            <a:ext cx="10799763" cy="2174378"/>
          </a:xfrm>
          <a:custGeom>
            <a:avLst/>
            <a:gdLst>
              <a:gd name="connsiteX0" fmla="*/ 0 w 10799763"/>
              <a:gd name="connsiteY0" fmla="*/ 0 h 2174378"/>
              <a:gd name="connsiteX1" fmla="*/ 10799763 w 10799763"/>
              <a:gd name="connsiteY1" fmla="*/ 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  <a:gd name="connsiteX0" fmla="*/ 0 w 10799763"/>
              <a:gd name="connsiteY0" fmla="*/ 0 h 2174378"/>
              <a:gd name="connsiteX1" fmla="*/ 10799763 w 10799763"/>
              <a:gd name="connsiteY1" fmla="*/ 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  <a:gd name="connsiteX0" fmla="*/ 0 w 10799763"/>
              <a:gd name="connsiteY0" fmla="*/ 0 h 2174378"/>
              <a:gd name="connsiteX1" fmla="*/ 10799763 w 10799763"/>
              <a:gd name="connsiteY1" fmla="*/ 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  <a:gd name="connsiteX0" fmla="*/ 0 w 10799763"/>
              <a:gd name="connsiteY0" fmla="*/ 0 h 2174378"/>
              <a:gd name="connsiteX1" fmla="*/ 10799763 w 10799763"/>
              <a:gd name="connsiteY1" fmla="*/ 81915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  <a:gd name="connsiteX0" fmla="*/ 0 w 10799763"/>
              <a:gd name="connsiteY0" fmla="*/ 0 h 2174378"/>
              <a:gd name="connsiteX1" fmla="*/ 10799763 w 10799763"/>
              <a:gd name="connsiteY1" fmla="*/ 81915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  <a:gd name="connsiteX0" fmla="*/ 0 w 10799763"/>
              <a:gd name="connsiteY0" fmla="*/ 0 h 2174378"/>
              <a:gd name="connsiteX1" fmla="*/ 10799763 w 10799763"/>
              <a:gd name="connsiteY1" fmla="*/ 819150 h 2174378"/>
              <a:gd name="connsiteX2" fmla="*/ 10799763 w 10799763"/>
              <a:gd name="connsiteY2" fmla="*/ 2174378 h 2174378"/>
              <a:gd name="connsiteX3" fmla="*/ 0 w 10799763"/>
              <a:gd name="connsiteY3" fmla="*/ 2174378 h 2174378"/>
              <a:gd name="connsiteX4" fmla="*/ 0 w 10799763"/>
              <a:gd name="connsiteY4" fmla="*/ 0 h 217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99763" h="2174378">
                <a:moveTo>
                  <a:pt x="0" y="0"/>
                </a:moveTo>
                <a:cubicBezTo>
                  <a:pt x="3009371" y="1657350"/>
                  <a:pt x="7369302" y="2777319"/>
                  <a:pt x="10799763" y="819150"/>
                </a:cubicBezTo>
                <a:lnTo>
                  <a:pt x="10799763" y="2174378"/>
                </a:lnTo>
                <a:lnTo>
                  <a:pt x="0" y="217437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39140" y="2154466"/>
            <a:ext cx="4030270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500" b="1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TEMPLATE DESAIN</a:t>
            </a:r>
          </a:p>
          <a:p>
            <a:pPr algn="ctr"/>
            <a:r>
              <a:rPr lang="it-IT" sz="3500" b="1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LP FORMAT JSON</a:t>
            </a:r>
          </a:p>
        </p:txBody>
      </p:sp>
      <p:sp>
        <p:nvSpPr>
          <p:cNvPr id="6" name="Rectangle 5" hidden="1"/>
          <p:cNvSpPr/>
          <p:nvPr/>
        </p:nvSpPr>
        <p:spPr>
          <a:xfrm>
            <a:off x="873228" y="4605351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telah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menjadi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standar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sejak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tahun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8" name="Rectangle 7" hidden="1"/>
          <p:cNvSpPr/>
          <p:nvPr/>
        </p:nvSpPr>
        <p:spPr>
          <a:xfrm>
            <a:off x="864625" y="22851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57074" y="1392048"/>
            <a:ext cx="6233041" cy="6076751"/>
          </a:xfrm>
          <a:prstGeom prst="rect">
            <a:avLst/>
          </a:prstGeom>
        </p:spPr>
      </p:pic>
      <p:sp>
        <p:nvSpPr>
          <p:cNvPr id="10" name="Rounded Rectangle 9"/>
          <p:cNvSpPr/>
          <p:nvPr/>
        </p:nvSpPr>
        <p:spPr>
          <a:xfrm>
            <a:off x="1073008" y="5200824"/>
            <a:ext cx="3331552" cy="1130419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54109" y="5423914"/>
            <a:ext cx="2372060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500" b="1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BEST OFFER</a:t>
            </a:r>
            <a:endParaRPr lang="en-US" sz="3500" b="1" cap="none" spc="0" dirty="0">
              <a:ln w="0"/>
              <a:solidFill>
                <a:schemeClr val="accent4">
                  <a:lumMod val="40000"/>
                  <a:lumOff val="6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17" name="Oval 5"/>
          <p:cNvSpPr/>
          <p:nvPr/>
        </p:nvSpPr>
        <p:spPr>
          <a:xfrm rot="18085655">
            <a:off x="9534417" y="7205028"/>
            <a:ext cx="1959194" cy="2077616"/>
          </a:xfrm>
          <a:custGeom>
            <a:avLst/>
            <a:gdLst>
              <a:gd name="connsiteX0" fmla="*/ 0 w 3924300"/>
              <a:gd name="connsiteY0" fmla="*/ 1962150 h 3924300"/>
              <a:gd name="connsiteX1" fmla="*/ 1962150 w 3924300"/>
              <a:gd name="connsiteY1" fmla="*/ 0 h 3924300"/>
              <a:gd name="connsiteX2" fmla="*/ 3924300 w 3924300"/>
              <a:gd name="connsiteY2" fmla="*/ 1962150 h 3924300"/>
              <a:gd name="connsiteX3" fmla="*/ 1962150 w 3924300"/>
              <a:gd name="connsiteY3" fmla="*/ 3924300 h 3924300"/>
              <a:gd name="connsiteX4" fmla="*/ 0 w 3924300"/>
              <a:gd name="connsiteY4" fmla="*/ 1962150 h 3924300"/>
              <a:gd name="connsiteX0" fmla="*/ 0 w 3924300"/>
              <a:gd name="connsiteY0" fmla="*/ 2199351 h 4161501"/>
              <a:gd name="connsiteX1" fmla="*/ 1962150 w 3924300"/>
              <a:gd name="connsiteY1" fmla="*/ 237201 h 4161501"/>
              <a:gd name="connsiteX2" fmla="*/ 3924300 w 3924300"/>
              <a:gd name="connsiteY2" fmla="*/ 2199351 h 4161501"/>
              <a:gd name="connsiteX3" fmla="*/ 1962150 w 3924300"/>
              <a:gd name="connsiteY3" fmla="*/ 4161501 h 4161501"/>
              <a:gd name="connsiteX4" fmla="*/ 0 w 3924300"/>
              <a:gd name="connsiteY4" fmla="*/ 2199351 h 4161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24300" h="4161501">
                <a:moveTo>
                  <a:pt x="0" y="2199351"/>
                </a:moveTo>
                <a:cubicBezTo>
                  <a:pt x="0" y="1115685"/>
                  <a:pt x="1278534" y="-639099"/>
                  <a:pt x="1962150" y="237201"/>
                </a:cubicBezTo>
                <a:cubicBezTo>
                  <a:pt x="2645766" y="1113501"/>
                  <a:pt x="3924300" y="1115685"/>
                  <a:pt x="3924300" y="2199351"/>
                </a:cubicBezTo>
                <a:cubicBezTo>
                  <a:pt x="3924300" y="3283017"/>
                  <a:pt x="3045816" y="4161501"/>
                  <a:pt x="1962150" y="4161501"/>
                </a:cubicBezTo>
                <a:cubicBezTo>
                  <a:pt x="878484" y="4161501"/>
                  <a:pt x="0" y="3283017"/>
                  <a:pt x="0" y="2199351"/>
                </a:cubicBezTo>
                <a:close/>
              </a:path>
            </a:pathLst>
          </a:cu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9261023" y="-557908"/>
            <a:ext cx="1787978" cy="1788533"/>
          </a:xfrm>
          <a:custGeom>
            <a:avLst/>
            <a:gdLst>
              <a:gd name="connsiteX0" fmla="*/ 2268189 w 2335707"/>
              <a:gd name="connsiteY0" fmla="*/ 1559787 h 2336432"/>
              <a:gd name="connsiteX1" fmla="*/ 2244982 w 2335707"/>
              <a:gd name="connsiteY1" fmla="*/ 1623194 h 2336432"/>
              <a:gd name="connsiteX2" fmla="*/ 1623194 w 2335707"/>
              <a:gd name="connsiteY2" fmla="*/ 2244981 h 2336432"/>
              <a:gd name="connsiteX3" fmla="*/ 1546396 w 2335707"/>
              <a:gd name="connsiteY3" fmla="*/ 2273090 h 2336432"/>
              <a:gd name="connsiteX4" fmla="*/ 2335707 w 2335707"/>
              <a:gd name="connsiteY4" fmla="*/ 1190057 h 2336432"/>
              <a:gd name="connsiteX5" fmla="*/ 2330768 w 2335707"/>
              <a:gd name="connsiteY5" fmla="*/ 1287862 h 2336432"/>
              <a:gd name="connsiteX6" fmla="*/ 2322350 w 2335707"/>
              <a:gd name="connsiteY6" fmla="*/ 1343016 h 2336432"/>
              <a:gd name="connsiteX7" fmla="*/ 1329230 w 2335707"/>
              <a:gd name="connsiteY7" fmla="*/ 2324454 h 2336432"/>
              <a:gd name="connsiteX8" fmla="*/ 1287862 w 2335707"/>
              <a:gd name="connsiteY8" fmla="*/ 2330768 h 2336432"/>
              <a:gd name="connsiteX9" fmla="*/ 1175687 w 2335707"/>
              <a:gd name="connsiteY9" fmla="*/ 2336432 h 2336432"/>
              <a:gd name="connsiteX10" fmla="*/ 2308244 w 2335707"/>
              <a:gd name="connsiteY10" fmla="*/ 914188 h 2336432"/>
              <a:gd name="connsiteX11" fmla="*/ 2313062 w 2335707"/>
              <a:gd name="connsiteY11" fmla="*/ 932927 h 2336432"/>
              <a:gd name="connsiteX12" fmla="*/ 2328480 w 2335707"/>
              <a:gd name="connsiteY12" fmla="*/ 1033951 h 2336432"/>
              <a:gd name="connsiteX13" fmla="*/ 1020604 w 2335707"/>
              <a:gd name="connsiteY13" fmla="*/ 2326443 h 2336432"/>
              <a:gd name="connsiteX14" fmla="*/ 932927 w 2335707"/>
              <a:gd name="connsiteY14" fmla="*/ 2313062 h 2336432"/>
              <a:gd name="connsiteX15" fmla="*/ 901021 w 2335707"/>
              <a:gd name="connsiteY15" fmla="*/ 2304859 h 2336432"/>
              <a:gd name="connsiteX16" fmla="*/ 2231958 w 2335707"/>
              <a:gd name="connsiteY16" fmla="*/ 686570 h 2336432"/>
              <a:gd name="connsiteX17" fmla="*/ 2244982 w 2335707"/>
              <a:gd name="connsiteY17" fmla="*/ 713606 h 2336432"/>
              <a:gd name="connsiteX18" fmla="*/ 2271821 w 2335707"/>
              <a:gd name="connsiteY18" fmla="*/ 786936 h 2336432"/>
              <a:gd name="connsiteX19" fmla="*/ 774039 w 2335707"/>
              <a:gd name="connsiteY19" fmla="*/ 2267100 h 2336432"/>
              <a:gd name="connsiteX20" fmla="*/ 713606 w 2335707"/>
              <a:gd name="connsiteY20" fmla="*/ 2244981 h 2336432"/>
              <a:gd name="connsiteX21" fmla="*/ 674204 w 2335707"/>
              <a:gd name="connsiteY21" fmla="*/ 2226001 h 2336432"/>
              <a:gd name="connsiteX22" fmla="*/ 2120922 w 2335707"/>
              <a:gd name="connsiteY22" fmla="*/ 493293 h 2336432"/>
              <a:gd name="connsiteX23" fmla="*/ 2137256 w 2335707"/>
              <a:gd name="connsiteY23" fmla="*/ 515137 h 2336432"/>
              <a:gd name="connsiteX24" fmla="*/ 2175890 w 2335707"/>
              <a:gd name="connsiteY24" fmla="*/ 578731 h 2336432"/>
              <a:gd name="connsiteX25" fmla="*/ 566958 w 2335707"/>
              <a:gd name="connsiteY25" fmla="*/ 2168738 h 2336432"/>
              <a:gd name="connsiteX26" fmla="*/ 515136 w 2335707"/>
              <a:gd name="connsiteY26" fmla="*/ 2137256 h 2336432"/>
              <a:gd name="connsiteX27" fmla="*/ 482266 w 2335707"/>
              <a:gd name="connsiteY27" fmla="*/ 2112675 h 2336432"/>
              <a:gd name="connsiteX28" fmla="*/ 1980309 w 2335707"/>
              <a:gd name="connsiteY28" fmla="*/ 329243 h 2336432"/>
              <a:gd name="connsiteX29" fmla="*/ 1994584 w 2335707"/>
              <a:gd name="connsiteY29" fmla="*/ 342217 h 2336432"/>
              <a:gd name="connsiteX30" fmla="*/ 2048536 w 2335707"/>
              <a:gd name="connsiteY30" fmla="*/ 401579 h 2336432"/>
              <a:gd name="connsiteX31" fmla="*/ 391368 w 2335707"/>
              <a:gd name="connsiteY31" fmla="*/ 2039256 h 2336432"/>
              <a:gd name="connsiteX32" fmla="*/ 342216 w 2335707"/>
              <a:gd name="connsiteY32" fmla="*/ 1994584 h 2336432"/>
              <a:gd name="connsiteX33" fmla="*/ 319945 w 2335707"/>
              <a:gd name="connsiteY33" fmla="*/ 1970078 h 2336432"/>
              <a:gd name="connsiteX34" fmla="*/ 1811306 w 2335707"/>
              <a:gd name="connsiteY34" fmla="*/ 193252 h 2336432"/>
              <a:gd name="connsiteX35" fmla="*/ 1821664 w 2335707"/>
              <a:gd name="connsiteY35" fmla="*/ 199545 h 2336432"/>
              <a:gd name="connsiteX36" fmla="*/ 1892649 w 2335707"/>
              <a:gd name="connsiteY36" fmla="*/ 252626 h 2336432"/>
              <a:gd name="connsiteX37" fmla="*/ 244331 w 2335707"/>
              <a:gd name="connsiteY37" fmla="*/ 1881556 h 2336432"/>
              <a:gd name="connsiteX38" fmla="*/ 199545 w 2335707"/>
              <a:gd name="connsiteY38" fmla="*/ 1821664 h 2336432"/>
              <a:gd name="connsiteX39" fmla="*/ 186027 w 2335707"/>
              <a:gd name="connsiteY39" fmla="*/ 1799413 h 2336432"/>
              <a:gd name="connsiteX40" fmla="*/ 1611619 w 2335707"/>
              <a:gd name="connsiteY40" fmla="*/ 87582 h 2336432"/>
              <a:gd name="connsiteX41" fmla="*/ 1623194 w 2335707"/>
              <a:gd name="connsiteY41" fmla="*/ 91819 h 2336432"/>
              <a:gd name="connsiteX42" fmla="*/ 1707608 w 2335707"/>
              <a:gd name="connsiteY42" fmla="*/ 132483 h 2336432"/>
              <a:gd name="connsiteX43" fmla="*/ 126437 w 2335707"/>
              <a:gd name="connsiteY43" fmla="*/ 1695056 h 2336432"/>
              <a:gd name="connsiteX44" fmla="*/ 91819 w 2335707"/>
              <a:gd name="connsiteY44" fmla="*/ 1623194 h 2336432"/>
              <a:gd name="connsiteX45" fmla="*/ 82764 w 2335707"/>
              <a:gd name="connsiteY45" fmla="*/ 1598454 h 2336432"/>
              <a:gd name="connsiteX46" fmla="*/ 885454 w 2335707"/>
              <a:gd name="connsiteY46" fmla="*/ 35945 h 2336432"/>
              <a:gd name="connsiteX47" fmla="*/ 39389 w 2335707"/>
              <a:gd name="connsiteY47" fmla="*/ 872058 h 2336432"/>
              <a:gd name="connsiteX48" fmla="*/ 52529 w 2335707"/>
              <a:gd name="connsiteY48" fmla="*/ 820954 h 2336432"/>
              <a:gd name="connsiteX49" fmla="*/ 820954 w 2335707"/>
              <a:gd name="connsiteY49" fmla="*/ 52529 h 2336432"/>
              <a:gd name="connsiteX50" fmla="*/ 1374193 w 2335707"/>
              <a:gd name="connsiteY50" fmla="*/ 19208 h 2336432"/>
              <a:gd name="connsiteX51" fmla="*/ 1403874 w 2335707"/>
              <a:gd name="connsiteY51" fmla="*/ 23738 h 2336432"/>
              <a:gd name="connsiteX52" fmla="*/ 1488908 w 2335707"/>
              <a:gd name="connsiteY52" fmla="*/ 45603 h 2336432"/>
              <a:gd name="connsiteX53" fmla="*/ 42122 w 2335707"/>
              <a:gd name="connsiteY53" fmla="*/ 1475371 h 2336432"/>
              <a:gd name="connsiteX54" fmla="*/ 23738 w 2335707"/>
              <a:gd name="connsiteY54" fmla="*/ 1403874 h 2336432"/>
              <a:gd name="connsiteX55" fmla="*/ 17095 w 2335707"/>
              <a:gd name="connsiteY55" fmla="*/ 1360344 h 2336432"/>
              <a:gd name="connsiteX56" fmla="*/ 1168400 w 2335707"/>
              <a:gd name="connsiteY56" fmla="*/ 0 h 2336432"/>
              <a:gd name="connsiteX57" fmla="*/ 1225521 w 2335707"/>
              <a:gd name="connsiteY57" fmla="*/ 2885 h 2336432"/>
              <a:gd name="connsiteX58" fmla="*/ 2193 w 2335707"/>
              <a:gd name="connsiteY58" fmla="*/ 1211823 h 2336432"/>
              <a:gd name="connsiteX59" fmla="*/ 0 w 2335707"/>
              <a:gd name="connsiteY59" fmla="*/ 1168400 h 2336432"/>
              <a:gd name="connsiteX60" fmla="*/ 5005 w 2335707"/>
              <a:gd name="connsiteY60" fmla="*/ 1069285 h 2336432"/>
              <a:gd name="connsiteX61" fmla="*/ 1082634 w 2335707"/>
              <a:gd name="connsiteY61" fmla="*/ 4331 h 233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335707" h="2336432">
                <a:moveTo>
                  <a:pt x="2268189" y="1559787"/>
                </a:moveTo>
                <a:lnTo>
                  <a:pt x="2244982" y="1623194"/>
                </a:lnTo>
                <a:cubicBezTo>
                  <a:pt x="2126733" y="1902765"/>
                  <a:pt x="1902765" y="2126733"/>
                  <a:pt x="1623194" y="2244981"/>
                </a:cubicBezTo>
                <a:lnTo>
                  <a:pt x="1546396" y="2273090"/>
                </a:lnTo>
                <a:close/>
                <a:moveTo>
                  <a:pt x="2335707" y="1190057"/>
                </a:moveTo>
                <a:lnTo>
                  <a:pt x="2330768" y="1287862"/>
                </a:lnTo>
                <a:lnTo>
                  <a:pt x="2322350" y="1343016"/>
                </a:lnTo>
                <a:lnTo>
                  <a:pt x="1329230" y="2324454"/>
                </a:lnTo>
                <a:lnTo>
                  <a:pt x="1287862" y="2330768"/>
                </a:lnTo>
                <a:lnTo>
                  <a:pt x="1175687" y="2336432"/>
                </a:lnTo>
                <a:close/>
                <a:moveTo>
                  <a:pt x="2308244" y="914188"/>
                </a:moveTo>
                <a:lnTo>
                  <a:pt x="2313062" y="932927"/>
                </a:lnTo>
                <a:lnTo>
                  <a:pt x="2328480" y="1033951"/>
                </a:lnTo>
                <a:lnTo>
                  <a:pt x="1020604" y="2326443"/>
                </a:lnTo>
                <a:lnTo>
                  <a:pt x="932927" y="2313062"/>
                </a:lnTo>
                <a:lnTo>
                  <a:pt x="901021" y="2304859"/>
                </a:lnTo>
                <a:close/>
                <a:moveTo>
                  <a:pt x="2231958" y="686570"/>
                </a:moveTo>
                <a:lnTo>
                  <a:pt x="2244982" y="713606"/>
                </a:lnTo>
                <a:lnTo>
                  <a:pt x="2271821" y="786936"/>
                </a:lnTo>
                <a:lnTo>
                  <a:pt x="774039" y="2267100"/>
                </a:lnTo>
                <a:lnTo>
                  <a:pt x="713606" y="2244981"/>
                </a:lnTo>
                <a:lnTo>
                  <a:pt x="674204" y="2226001"/>
                </a:lnTo>
                <a:close/>
                <a:moveTo>
                  <a:pt x="2120922" y="493293"/>
                </a:moveTo>
                <a:lnTo>
                  <a:pt x="2137256" y="515137"/>
                </a:lnTo>
                <a:lnTo>
                  <a:pt x="2175890" y="578731"/>
                </a:lnTo>
                <a:lnTo>
                  <a:pt x="566958" y="2168738"/>
                </a:lnTo>
                <a:lnTo>
                  <a:pt x="515136" y="2137256"/>
                </a:lnTo>
                <a:lnTo>
                  <a:pt x="482266" y="2112675"/>
                </a:lnTo>
                <a:close/>
                <a:moveTo>
                  <a:pt x="1980309" y="329243"/>
                </a:moveTo>
                <a:lnTo>
                  <a:pt x="1994584" y="342217"/>
                </a:lnTo>
                <a:lnTo>
                  <a:pt x="2048536" y="401579"/>
                </a:lnTo>
                <a:lnTo>
                  <a:pt x="391368" y="2039256"/>
                </a:lnTo>
                <a:lnTo>
                  <a:pt x="342216" y="1994584"/>
                </a:lnTo>
                <a:lnTo>
                  <a:pt x="319945" y="1970078"/>
                </a:lnTo>
                <a:close/>
                <a:moveTo>
                  <a:pt x="1811306" y="193252"/>
                </a:moveTo>
                <a:lnTo>
                  <a:pt x="1821664" y="199545"/>
                </a:lnTo>
                <a:lnTo>
                  <a:pt x="1892649" y="252626"/>
                </a:lnTo>
                <a:lnTo>
                  <a:pt x="244331" y="1881556"/>
                </a:lnTo>
                <a:lnTo>
                  <a:pt x="199545" y="1821664"/>
                </a:lnTo>
                <a:lnTo>
                  <a:pt x="186027" y="1799413"/>
                </a:lnTo>
                <a:close/>
                <a:moveTo>
                  <a:pt x="1611619" y="87582"/>
                </a:moveTo>
                <a:lnTo>
                  <a:pt x="1623194" y="91819"/>
                </a:lnTo>
                <a:lnTo>
                  <a:pt x="1707608" y="132483"/>
                </a:lnTo>
                <a:lnTo>
                  <a:pt x="126437" y="1695056"/>
                </a:lnTo>
                <a:lnTo>
                  <a:pt x="91819" y="1623194"/>
                </a:lnTo>
                <a:lnTo>
                  <a:pt x="82764" y="1598454"/>
                </a:lnTo>
                <a:close/>
                <a:moveTo>
                  <a:pt x="885454" y="35945"/>
                </a:moveTo>
                <a:lnTo>
                  <a:pt x="39389" y="872058"/>
                </a:lnTo>
                <a:lnTo>
                  <a:pt x="52529" y="820954"/>
                </a:lnTo>
                <a:cubicBezTo>
                  <a:pt x="166324" y="455093"/>
                  <a:pt x="455093" y="166324"/>
                  <a:pt x="820954" y="52529"/>
                </a:cubicBezTo>
                <a:close/>
                <a:moveTo>
                  <a:pt x="1374193" y="19208"/>
                </a:moveTo>
                <a:lnTo>
                  <a:pt x="1403874" y="23738"/>
                </a:lnTo>
                <a:lnTo>
                  <a:pt x="1488908" y="45603"/>
                </a:lnTo>
                <a:lnTo>
                  <a:pt x="42122" y="1475371"/>
                </a:lnTo>
                <a:lnTo>
                  <a:pt x="23738" y="1403874"/>
                </a:lnTo>
                <a:lnTo>
                  <a:pt x="17095" y="1360344"/>
                </a:lnTo>
                <a:close/>
                <a:moveTo>
                  <a:pt x="1168400" y="0"/>
                </a:moveTo>
                <a:lnTo>
                  <a:pt x="1225521" y="2885"/>
                </a:lnTo>
                <a:lnTo>
                  <a:pt x="2193" y="1211823"/>
                </a:lnTo>
                <a:lnTo>
                  <a:pt x="0" y="1168400"/>
                </a:lnTo>
                <a:lnTo>
                  <a:pt x="5005" y="1069285"/>
                </a:lnTo>
                <a:lnTo>
                  <a:pt x="1082634" y="4331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388502" y="8262856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940518" y="8232185"/>
            <a:ext cx="466724" cy="430675"/>
            <a:chOff x="9591675" y="-112713"/>
            <a:chExt cx="4645025" cy="4286250"/>
          </a:xfrm>
          <a:solidFill>
            <a:schemeClr val="bg1"/>
          </a:solidFill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5674442" y="8246421"/>
            <a:ext cx="474796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Bisa Buka Jasa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Pembuatan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Landingpage</a:t>
            </a:r>
            <a:r>
              <a:rPr lang="en-US" i="1" dirty="0">
                <a:ln w="0"/>
                <a:solidFill>
                  <a:schemeClr val="bg1"/>
                </a:solidFill>
              </a:rPr>
              <a:t> 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Klien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207718" y="8232185"/>
            <a:ext cx="466724" cy="430675"/>
            <a:chOff x="9591675" y="-112713"/>
            <a:chExt cx="4645025" cy="4286250"/>
          </a:xfrm>
          <a:solidFill>
            <a:schemeClr val="bg1"/>
          </a:solidFill>
        </p:grpSpPr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1" name="Freeform 30" hidden="1"/>
          <p:cNvSpPr/>
          <p:nvPr/>
        </p:nvSpPr>
        <p:spPr>
          <a:xfrm>
            <a:off x="1033403" y="630494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rgbClr val="18042E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-359227" y="6185976"/>
            <a:ext cx="1197427" cy="1197799"/>
          </a:xfrm>
          <a:custGeom>
            <a:avLst/>
            <a:gdLst>
              <a:gd name="connsiteX0" fmla="*/ 2268189 w 2335707"/>
              <a:gd name="connsiteY0" fmla="*/ 1559787 h 2336432"/>
              <a:gd name="connsiteX1" fmla="*/ 2244982 w 2335707"/>
              <a:gd name="connsiteY1" fmla="*/ 1623194 h 2336432"/>
              <a:gd name="connsiteX2" fmla="*/ 1623194 w 2335707"/>
              <a:gd name="connsiteY2" fmla="*/ 2244981 h 2336432"/>
              <a:gd name="connsiteX3" fmla="*/ 1546396 w 2335707"/>
              <a:gd name="connsiteY3" fmla="*/ 2273090 h 2336432"/>
              <a:gd name="connsiteX4" fmla="*/ 2335707 w 2335707"/>
              <a:gd name="connsiteY4" fmla="*/ 1190057 h 2336432"/>
              <a:gd name="connsiteX5" fmla="*/ 2330768 w 2335707"/>
              <a:gd name="connsiteY5" fmla="*/ 1287862 h 2336432"/>
              <a:gd name="connsiteX6" fmla="*/ 2322350 w 2335707"/>
              <a:gd name="connsiteY6" fmla="*/ 1343016 h 2336432"/>
              <a:gd name="connsiteX7" fmla="*/ 1329230 w 2335707"/>
              <a:gd name="connsiteY7" fmla="*/ 2324454 h 2336432"/>
              <a:gd name="connsiteX8" fmla="*/ 1287862 w 2335707"/>
              <a:gd name="connsiteY8" fmla="*/ 2330768 h 2336432"/>
              <a:gd name="connsiteX9" fmla="*/ 1175687 w 2335707"/>
              <a:gd name="connsiteY9" fmla="*/ 2336432 h 2336432"/>
              <a:gd name="connsiteX10" fmla="*/ 2308244 w 2335707"/>
              <a:gd name="connsiteY10" fmla="*/ 914188 h 2336432"/>
              <a:gd name="connsiteX11" fmla="*/ 2313062 w 2335707"/>
              <a:gd name="connsiteY11" fmla="*/ 932927 h 2336432"/>
              <a:gd name="connsiteX12" fmla="*/ 2328480 w 2335707"/>
              <a:gd name="connsiteY12" fmla="*/ 1033951 h 2336432"/>
              <a:gd name="connsiteX13" fmla="*/ 1020604 w 2335707"/>
              <a:gd name="connsiteY13" fmla="*/ 2326443 h 2336432"/>
              <a:gd name="connsiteX14" fmla="*/ 932927 w 2335707"/>
              <a:gd name="connsiteY14" fmla="*/ 2313062 h 2336432"/>
              <a:gd name="connsiteX15" fmla="*/ 901021 w 2335707"/>
              <a:gd name="connsiteY15" fmla="*/ 2304859 h 2336432"/>
              <a:gd name="connsiteX16" fmla="*/ 2231958 w 2335707"/>
              <a:gd name="connsiteY16" fmla="*/ 686570 h 2336432"/>
              <a:gd name="connsiteX17" fmla="*/ 2244982 w 2335707"/>
              <a:gd name="connsiteY17" fmla="*/ 713606 h 2336432"/>
              <a:gd name="connsiteX18" fmla="*/ 2271821 w 2335707"/>
              <a:gd name="connsiteY18" fmla="*/ 786936 h 2336432"/>
              <a:gd name="connsiteX19" fmla="*/ 774039 w 2335707"/>
              <a:gd name="connsiteY19" fmla="*/ 2267100 h 2336432"/>
              <a:gd name="connsiteX20" fmla="*/ 713606 w 2335707"/>
              <a:gd name="connsiteY20" fmla="*/ 2244981 h 2336432"/>
              <a:gd name="connsiteX21" fmla="*/ 674204 w 2335707"/>
              <a:gd name="connsiteY21" fmla="*/ 2226001 h 2336432"/>
              <a:gd name="connsiteX22" fmla="*/ 2120922 w 2335707"/>
              <a:gd name="connsiteY22" fmla="*/ 493293 h 2336432"/>
              <a:gd name="connsiteX23" fmla="*/ 2137256 w 2335707"/>
              <a:gd name="connsiteY23" fmla="*/ 515137 h 2336432"/>
              <a:gd name="connsiteX24" fmla="*/ 2175890 w 2335707"/>
              <a:gd name="connsiteY24" fmla="*/ 578731 h 2336432"/>
              <a:gd name="connsiteX25" fmla="*/ 566958 w 2335707"/>
              <a:gd name="connsiteY25" fmla="*/ 2168738 h 2336432"/>
              <a:gd name="connsiteX26" fmla="*/ 515136 w 2335707"/>
              <a:gd name="connsiteY26" fmla="*/ 2137256 h 2336432"/>
              <a:gd name="connsiteX27" fmla="*/ 482266 w 2335707"/>
              <a:gd name="connsiteY27" fmla="*/ 2112675 h 2336432"/>
              <a:gd name="connsiteX28" fmla="*/ 1980309 w 2335707"/>
              <a:gd name="connsiteY28" fmla="*/ 329243 h 2336432"/>
              <a:gd name="connsiteX29" fmla="*/ 1994584 w 2335707"/>
              <a:gd name="connsiteY29" fmla="*/ 342217 h 2336432"/>
              <a:gd name="connsiteX30" fmla="*/ 2048536 w 2335707"/>
              <a:gd name="connsiteY30" fmla="*/ 401579 h 2336432"/>
              <a:gd name="connsiteX31" fmla="*/ 391368 w 2335707"/>
              <a:gd name="connsiteY31" fmla="*/ 2039256 h 2336432"/>
              <a:gd name="connsiteX32" fmla="*/ 342216 w 2335707"/>
              <a:gd name="connsiteY32" fmla="*/ 1994584 h 2336432"/>
              <a:gd name="connsiteX33" fmla="*/ 319945 w 2335707"/>
              <a:gd name="connsiteY33" fmla="*/ 1970078 h 2336432"/>
              <a:gd name="connsiteX34" fmla="*/ 1811306 w 2335707"/>
              <a:gd name="connsiteY34" fmla="*/ 193252 h 2336432"/>
              <a:gd name="connsiteX35" fmla="*/ 1821664 w 2335707"/>
              <a:gd name="connsiteY35" fmla="*/ 199545 h 2336432"/>
              <a:gd name="connsiteX36" fmla="*/ 1892649 w 2335707"/>
              <a:gd name="connsiteY36" fmla="*/ 252626 h 2336432"/>
              <a:gd name="connsiteX37" fmla="*/ 244331 w 2335707"/>
              <a:gd name="connsiteY37" fmla="*/ 1881556 h 2336432"/>
              <a:gd name="connsiteX38" fmla="*/ 199545 w 2335707"/>
              <a:gd name="connsiteY38" fmla="*/ 1821664 h 2336432"/>
              <a:gd name="connsiteX39" fmla="*/ 186027 w 2335707"/>
              <a:gd name="connsiteY39" fmla="*/ 1799413 h 2336432"/>
              <a:gd name="connsiteX40" fmla="*/ 1611619 w 2335707"/>
              <a:gd name="connsiteY40" fmla="*/ 87582 h 2336432"/>
              <a:gd name="connsiteX41" fmla="*/ 1623194 w 2335707"/>
              <a:gd name="connsiteY41" fmla="*/ 91819 h 2336432"/>
              <a:gd name="connsiteX42" fmla="*/ 1707608 w 2335707"/>
              <a:gd name="connsiteY42" fmla="*/ 132483 h 2336432"/>
              <a:gd name="connsiteX43" fmla="*/ 126437 w 2335707"/>
              <a:gd name="connsiteY43" fmla="*/ 1695056 h 2336432"/>
              <a:gd name="connsiteX44" fmla="*/ 91819 w 2335707"/>
              <a:gd name="connsiteY44" fmla="*/ 1623194 h 2336432"/>
              <a:gd name="connsiteX45" fmla="*/ 82764 w 2335707"/>
              <a:gd name="connsiteY45" fmla="*/ 1598454 h 2336432"/>
              <a:gd name="connsiteX46" fmla="*/ 885454 w 2335707"/>
              <a:gd name="connsiteY46" fmla="*/ 35945 h 2336432"/>
              <a:gd name="connsiteX47" fmla="*/ 39389 w 2335707"/>
              <a:gd name="connsiteY47" fmla="*/ 872058 h 2336432"/>
              <a:gd name="connsiteX48" fmla="*/ 52529 w 2335707"/>
              <a:gd name="connsiteY48" fmla="*/ 820954 h 2336432"/>
              <a:gd name="connsiteX49" fmla="*/ 820954 w 2335707"/>
              <a:gd name="connsiteY49" fmla="*/ 52529 h 2336432"/>
              <a:gd name="connsiteX50" fmla="*/ 1374193 w 2335707"/>
              <a:gd name="connsiteY50" fmla="*/ 19208 h 2336432"/>
              <a:gd name="connsiteX51" fmla="*/ 1403874 w 2335707"/>
              <a:gd name="connsiteY51" fmla="*/ 23738 h 2336432"/>
              <a:gd name="connsiteX52" fmla="*/ 1488908 w 2335707"/>
              <a:gd name="connsiteY52" fmla="*/ 45603 h 2336432"/>
              <a:gd name="connsiteX53" fmla="*/ 42122 w 2335707"/>
              <a:gd name="connsiteY53" fmla="*/ 1475371 h 2336432"/>
              <a:gd name="connsiteX54" fmla="*/ 23738 w 2335707"/>
              <a:gd name="connsiteY54" fmla="*/ 1403874 h 2336432"/>
              <a:gd name="connsiteX55" fmla="*/ 17095 w 2335707"/>
              <a:gd name="connsiteY55" fmla="*/ 1360344 h 2336432"/>
              <a:gd name="connsiteX56" fmla="*/ 1168400 w 2335707"/>
              <a:gd name="connsiteY56" fmla="*/ 0 h 2336432"/>
              <a:gd name="connsiteX57" fmla="*/ 1225521 w 2335707"/>
              <a:gd name="connsiteY57" fmla="*/ 2885 h 2336432"/>
              <a:gd name="connsiteX58" fmla="*/ 2193 w 2335707"/>
              <a:gd name="connsiteY58" fmla="*/ 1211823 h 2336432"/>
              <a:gd name="connsiteX59" fmla="*/ 0 w 2335707"/>
              <a:gd name="connsiteY59" fmla="*/ 1168400 h 2336432"/>
              <a:gd name="connsiteX60" fmla="*/ 5005 w 2335707"/>
              <a:gd name="connsiteY60" fmla="*/ 1069285 h 2336432"/>
              <a:gd name="connsiteX61" fmla="*/ 1082634 w 2335707"/>
              <a:gd name="connsiteY61" fmla="*/ 4331 h 233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335707" h="2336432">
                <a:moveTo>
                  <a:pt x="2268189" y="1559787"/>
                </a:moveTo>
                <a:lnTo>
                  <a:pt x="2244982" y="1623194"/>
                </a:lnTo>
                <a:cubicBezTo>
                  <a:pt x="2126733" y="1902765"/>
                  <a:pt x="1902765" y="2126733"/>
                  <a:pt x="1623194" y="2244981"/>
                </a:cubicBezTo>
                <a:lnTo>
                  <a:pt x="1546396" y="2273090"/>
                </a:lnTo>
                <a:close/>
                <a:moveTo>
                  <a:pt x="2335707" y="1190057"/>
                </a:moveTo>
                <a:lnTo>
                  <a:pt x="2330768" y="1287862"/>
                </a:lnTo>
                <a:lnTo>
                  <a:pt x="2322350" y="1343016"/>
                </a:lnTo>
                <a:lnTo>
                  <a:pt x="1329230" y="2324454"/>
                </a:lnTo>
                <a:lnTo>
                  <a:pt x="1287862" y="2330768"/>
                </a:lnTo>
                <a:lnTo>
                  <a:pt x="1175687" y="2336432"/>
                </a:lnTo>
                <a:close/>
                <a:moveTo>
                  <a:pt x="2308244" y="914188"/>
                </a:moveTo>
                <a:lnTo>
                  <a:pt x="2313062" y="932927"/>
                </a:lnTo>
                <a:lnTo>
                  <a:pt x="2328480" y="1033951"/>
                </a:lnTo>
                <a:lnTo>
                  <a:pt x="1020604" y="2326443"/>
                </a:lnTo>
                <a:lnTo>
                  <a:pt x="932927" y="2313062"/>
                </a:lnTo>
                <a:lnTo>
                  <a:pt x="901021" y="2304859"/>
                </a:lnTo>
                <a:close/>
                <a:moveTo>
                  <a:pt x="2231958" y="686570"/>
                </a:moveTo>
                <a:lnTo>
                  <a:pt x="2244982" y="713606"/>
                </a:lnTo>
                <a:lnTo>
                  <a:pt x="2271821" y="786936"/>
                </a:lnTo>
                <a:lnTo>
                  <a:pt x="774039" y="2267100"/>
                </a:lnTo>
                <a:lnTo>
                  <a:pt x="713606" y="2244981"/>
                </a:lnTo>
                <a:lnTo>
                  <a:pt x="674204" y="2226001"/>
                </a:lnTo>
                <a:close/>
                <a:moveTo>
                  <a:pt x="2120922" y="493293"/>
                </a:moveTo>
                <a:lnTo>
                  <a:pt x="2137256" y="515137"/>
                </a:lnTo>
                <a:lnTo>
                  <a:pt x="2175890" y="578731"/>
                </a:lnTo>
                <a:lnTo>
                  <a:pt x="566958" y="2168738"/>
                </a:lnTo>
                <a:lnTo>
                  <a:pt x="515136" y="2137256"/>
                </a:lnTo>
                <a:lnTo>
                  <a:pt x="482266" y="2112675"/>
                </a:lnTo>
                <a:close/>
                <a:moveTo>
                  <a:pt x="1980309" y="329243"/>
                </a:moveTo>
                <a:lnTo>
                  <a:pt x="1994584" y="342217"/>
                </a:lnTo>
                <a:lnTo>
                  <a:pt x="2048536" y="401579"/>
                </a:lnTo>
                <a:lnTo>
                  <a:pt x="391368" y="2039256"/>
                </a:lnTo>
                <a:lnTo>
                  <a:pt x="342216" y="1994584"/>
                </a:lnTo>
                <a:lnTo>
                  <a:pt x="319945" y="1970078"/>
                </a:lnTo>
                <a:close/>
                <a:moveTo>
                  <a:pt x="1811306" y="193252"/>
                </a:moveTo>
                <a:lnTo>
                  <a:pt x="1821664" y="199545"/>
                </a:lnTo>
                <a:lnTo>
                  <a:pt x="1892649" y="252626"/>
                </a:lnTo>
                <a:lnTo>
                  <a:pt x="244331" y="1881556"/>
                </a:lnTo>
                <a:lnTo>
                  <a:pt x="199545" y="1821664"/>
                </a:lnTo>
                <a:lnTo>
                  <a:pt x="186027" y="1799413"/>
                </a:lnTo>
                <a:close/>
                <a:moveTo>
                  <a:pt x="1611619" y="87582"/>
                </a:moveTo>
                <a:lnTo>
                  <a:pt x="1623194" y="91819"/>
                </a:lnTo>
                <a:lnTo>
                  <a:pt x="1707608" y="132483"/>
                </a:lnTo>
                <a:lnTo>
                  <a:pt x="126437" y="1695056"/>
                </a:lnTo>
                <a:lnTo>
                  <a:pt x="91819" y="1623194"/>
                </a:lnTo>
                <a:lnTo>
                  <a:pt x="82764" y="1598454"/>
                </a:lnTo>
                <a:close/>
                <a:moveTo>
                  <a:pt x="885454" y="35945"/>
                </a:moveTo>
                <a:lnTo>
                  <a:pt x="39389" y="872058"/>
                </a:lnTo>
                <a:lnTo>
                  <a:pt x="52529" y="820954"/>
                </a:lnTo>
                <a:cubicBezTo>
                  <a:pt x="166324" y="455093"/>
                  <a:pt x="455093" y="166324"/>
                  <a:pt x="820954" y="52529"/>
                </a:cubicBezTo>
                <a:close/>
                <a:moveTo>
                  <a:pt x="1374193" y="19208"/>
                </a:moveTo>
                <a:lnTo>
                  <a:pt x="1403874" y="23738"/>
                </a:lnTo>
                <a:lnTo>
                  <a:pt x="1488908" y="45603"/>
                </a:lnTo>
                <a:lnTo>
                  <a:pt x="42122" y="1475371"/>
                </a:lnTo>
                <a:lnTo>
                  <a:pt x="23738" y="1403874"/>
                </a:lnTo>
                <a:lnTo>
                  <a:pt x="17095" y="1360344"/>
                </a:lnTo>
                <a:close/>
                <a:moveTo>
                  <a:pt x="1168400" y="0"/>
                </a:moveTo>
                <a:lnTo>
                  <a:pt x="1225521" y="2885"/>
                </a:lnTo>
                <a:lnTo>
                  <a:pt x="2193" y="1211823"/>
                </a:lnTo>
                <a:lnTo>
                  <a:pt x="0" y="1168400"/>
                </a:lnTo>
                <a:lnTo>
                  <a:pt x="5005" y="1069285"/>
                </a:lnTo>
                <a:lnTo>
                  <a:pt x="1082634" y="4331"/>
                </a:lnTo>
                <a:close/>
              </a:path>
            </a:pathLst>
          </a:cu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562635" y="9988804"/>
            <a:ext cx="1266165" cy="443221"/>
            <a:chOff x="-3682181" y="-4159044"/>
            <a:chExt cx="9802757" cy="3431458"/>
          </a:xfrm>
          <a:solidFill>
            <a:schemeClr val="accent2">
              <a:lumMod val="60000"/>
              <a:lumOff val="40000"/>
            </a:schemeClr>
          </a:solidFill>
        </p:grpSpPr>
        <p:grpSp>
          <p:nvGrpSpPr>
            <p:cNvPr id="34" name="Group 33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51" name="Oval 50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44" name="Oval 43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37" name="Oval 36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607631" y="515945"/>
            <a:ext cx="1266165" cy="443221"/>
            <a:chOff x="-3682181" y="-4159044"/>
            <a:chExt cx="9802757" cy="3431458"/>
          </a:xfrm>
          <a:solidFill>
            <a:schemeClr val="accent2">
              <a:lumMod val="40000"/>
              <a:lumOff val="60000"/>
              <a:alpha val="50000"/>
            </a:schemeClr>
          </a:solidFill>
        </p:grpSpPr>
        <p:grpSp>
          <p:nvGrpSpPr>
            <p:cNvPr id="59" name="Group 58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76" name="Oval 75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69" name="Oval 68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62" name="Oval 61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Oval 66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7143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5000">
              <a:schemeClr val="tx1">
                <a:lumMod val="75000"/>
                <a:lumOff val="25000"/>
              </a:schemeClr>
            </a:gs>
            <a:gs pos="100000">
              <a:schemeClr val="tx1">
                <a:lumMod val="95000"/>
                <a:lumOff val="5000"/>
              </a:schemeClr>
            </a:gs>
            <a:gs pos="63000">
              <a:schemeClr val="tx1">
                <a:lumMod val="85000"/>
                <a:lumOff val="1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/>
          <p:nvPr/>
        </p:nvSpPr>
        <p:spPr>
          <a:xfrm rot="2482115" flipH="1" flipV="1">
            <a:off x="-1669196" y="9054313"/>
            <a:ext cx="6695021" cy="1386576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 rot="2482115" flipH="1" flipV="1">
            <a:off x="5207853" y="1358114"/>
            <a:ext cx="6695021" cy="1386576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 rot="2482115" flipH="1" flipV="1">
            <a:off x="5563803" y="3009210"/>
            <a:ext cx="6528431" cy="78668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9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 rot="2482115" flipH="1" flipV="1">
            <a:off x="-1279113" y="7555603"/>
            <a:ext cx="4761858" cy="10210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 rot="2482115" flipH="1">
            <a:off x="7946834" y="1647382"/>
            <a:ext cx="3847419" cy="11972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 rot="2482115" flipH="1">
            <a:off x="2746184" y="809180"/>
            <a:ext cx="3847419" cy="11972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 rot="2482115" flipH="1" flipV="1">
            <a:off x="-807634" y="5537505"/>
            <a:ext cx="3218649" cy="666402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482115" flipH="1" flipV="1">
            <a:off x="-556013" y="3350979"/>
            <a:ext cx="2115941" cy="34671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00335" y="2382714"/>
            <a:ext cx="6402559" cy="6242019"/>
          </a:xfrm>
          <a:prstGeom prst="rect">
            <a:avLst/>
          </a:prstGeom>
        </p:spPr>
      </p:pic>
      <p:sp>
        <p:nvSpPr>
          <p:cNvPr id="11" name="Rectangle 10" hidden="1"/>
          <p:cNvSpPr/>
          <p:nvPr/>
        </p:nvSpPr>
        <p:spPr>
          <a:xfrm>
            <a:off x="5711928" y="4548201"/>
            <a:ext cx="3432072" cy="1016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endParaRPr lang="en-US" sz="1400" dirty="0">
              <a:solidFill>
                <a:schemeClr val="bg1"/>
              </a:solidFill>
              <a:latin typeface="Barlow" panose="00000500000000000000" pitchFamily="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734050" y="5343167"/>
            <a:ext cx="3610672" cy="1171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accent4">
                  <a:lumMod val="50000"/>
                </a:schemeClr>
              </a:gs>
              <a:gs pos="56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49463" y="5503725"/>
            <a:ext cx="26785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BEST OFFER</a:t>
            </a:r>
            <a:endParaRPr lang="en-US" sz="4000" b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854331" y="3104984"/>
            <a:ext cx="4030270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500" b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pPr algn="ctr"/>
            <a:r>
              <a:rPr lang="it-IT" sz="3500" b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LP FORMAT JSON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5792788" y="6929897"/>
            <a:ext cx="384938" cy="389129"/>
            <a:chOff x="8802688" y="5207000"/>
            <a:chExt cx="4665662" cy="4716463"/>
          </a:xfrm>
        </p:grpSpPr>
        <p:sp>
          <p:nvSpPr>
            <p:cNvPr id="19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6248710" y="6915114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5792788" y="7525210"/>
            <a:ext cx="384938" cy="389129"/>
            <a:chOff x="8802688" y="5207000"/>
            <a:chExt cx="4665662" cy="4716463"/>
          </a:xfrm>
        </p:grpSpPr>
        <p:sp>
          <p:nvSpPr>
            <p:cNvPr id="24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6248710" y="7500134"/>
            <a:ext cx="375410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>
                <a:ln w="0"/>
                <a:solidFill>
                  <a:schemeClr val="bg1"/>
                </a:solidFill>
              </a:rPr>
              <a:t>Bisa Buka Jasa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Pembuatan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LP 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ke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Klien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33" name="Freeform 32" hidden="1"/>
          <p:cNvSpPr/>
          <p:nvPr/>
        </p:nvSpPr>
        <p:spPr>
          <a:xfrm>
            <a:off x="861953" y="630494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grpSp>
        <p:nvGrpSpPr>
          <p:cNvPr id="36" name="Group 35" hidden="1"/>
          <p:cNvGrpSpPr/>
          <p:nvPr/>
        </p:nvGrpSpPr>
        <p:grpSpPr>
          <a:xfrm>
            <a:off x="5792788" y="8715834"/>
            <a:ext cx="384938" cy="389129"/>
            <a:chOff x="8802688" y="5207000"/>
            <a:chExt cx="4665662" cy="4716463"/>
          </a:xfrm>
        </p:grpSpPr>
        <p:sp>
          <p:nvSpPr>
            <p:cNvPr id="37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0" name="Group 39" hidden="1"/>
          <p:cNvGrpSpPr/>
          <p:nvPr/>
        </p:nvGrpSpPr>
        <p:grpSpPr>
          <a:xfrm>
            <a:off x="5792788" y="9311147"/>
            <a:ext cx="384938" cy="389129"/>
            <a:chOff x="8802688" y="5207000"/>
            <a:chExt cx="4665662" cy="4716463"/>
          </a:xfrm>
        </p:grpSpPr>
        <p:sp>
          <p:nvSpPr>
            <p:cNvPr id="41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Rectangle 43" hidden="1"/>
          <p:cNvSpPr/>
          <p:nvPr/>
        </p:nvSpPr>
        <p:spPr>
          <a:xfrm>
            <a:off x="6301532" y="8737769"/>
            <a:ext cx="226850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 err="1">
                <a:ln w="0"/>
                <a:solidFill>
                  <a:schemeClr val="bg1"/>
                </a:solidFill>
              </a:rPr>
              <a:t>Garansi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Uang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Kembali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45" name="Rectangle 44" hidden="1"/>
          <p:cNvSpPr/>
          <p:nvPr/>
        </p:nvSpPr>
        <p:spPr>
          <a:xfrm>
            <a:off x="6301532" y="9385469"/>
            <a:ext cx="129894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Full Support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07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0" y="1"/>
            <a:ext cx="10799762" cy="12690087"/>
          </a:xfrm>
          <a:custGeom>
            <a:avLst/>
            <a:gdLst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477000 w 10799762"/>
              <a:gd name="connsiteY11" fmla="*/ 3143250 h 9430607"/>
              <a:gd name="connsiteX12" fmla="*/ 5067301 w 10799762"/>
              <a:gd name="connsiteY12" fmla="*/ 3371850 h 9430607"/>
              <a:gd name="connsiteX13" fmla="*/ 4019550 w 10799762"/>
              <a:gd name="connsiteY13" fmla="*/ 4000500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477000 w 10799762"/>
              <a:gd name="connsiteY11" fmla="*/ 3143250 h 9430607"/>
              <a:gd name="connsiteX12" fmla="*/ 5067301 w 10799762"/>
              <a:gd name="connsiteY12" fmla="*/ 3371850 h 9430607"/>
              <a:gd name="connsiteX13" fmla="*/ 4210050 w 10799762"/>
              <a:gd name="connsiteY13" fmla="*/ 4409753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477000 w 10799762"/>
              <a:gd name="connsiteY11" fmla="*/ 3143250 h 9430607"/>
              <a:gd name="connsiteX12" fmla="*/ 5257801 w 10799762"/>
              <a:gd name="connsiteY12" fmla="*/ 3443024 h 9430607"/>
              <a:gd name="connsiteX13" fmla="*/ 4210050 w 10799762"/>
              <a:gd name="connsiteY13" fmla="*/ 4409753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648450 w 10799762"/>
              <a:gd name="connsiteY11" fmla="*/ 3196631 h 9430607"/>
              <a:gd name="connsiteX12" fmla="*/ 5257801 w 10799762"/>
              <a:gd name="connsiteY12" fmla="*/ 3443024 h 9430607"/>
              <a:gd name="connsiteX13" fmla="*/ 4210050 w 10799762"/>
              <a:gd name="connsiteY13" fmla="*/ 4409753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648450 w 10799762"/>
              <a:gd name="connsiteY11" fmla="*/ 3196631 h 9430607"/>
              <a:gd name="connsiteX12" fmla="*/ 5257801 w 10799762"/>
              <a:gd name="connsiteY12" fmla="*/ 3443024 h 9430607"/>
              <a:gd name="connsiteX13" fmla="*/ 4267200 w 10799762"/>
              <a:gd name="connsiteY13" fmla="*/ 4480927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648450 w 10799762"/>
              <a:gd name="connsiteY11" fmla="*/ 3196631 h 9430607"/>
              <a:gd name="connsiteX12" fmla="*/ 5391151 w 10799762"/>
              <a:gd name="connsiteY12" fmla="*/ 3496405 h 9430607"/>
              <a:gd name="connsiteX13" fmla="*/ 4267200 w 10799762"/>
              <a:gd name="connsiteY13" fmla="*/ 4480927 h 9430607"/>
              <a:gd name="connsiteX14" fmla="*/ 2476500 w 10799762"/>
              <a:gd name="connsiteY14" fmla="*/ 5010150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648450 w 10799762"/>
              <a:gd name="connsiteY11" fmla="*/ 3196631 h 9430607"/>
              <a:gd name="connsiteX12" fmla="*/ 5391151 w 10799762"/>
              <a:gd name="connsiteY12" fmla="*/ 3496405 h 9430607"/>
              <a:gd name="connsiteX13" fmla="*/ 4267200 w 10799762"/>
              <a:gd name="connsiteY13" fmla="*/ 4480927 h 9430607"/>
              <a:gd name="connsiteX14" fmla="*/ 2476500 w 10799762"/>
              <a:gd name="connsiteY14" fmla="*/ 4854984 h 9430607"/>
              <a:gd name="connsiteX15" fmla="*/ 742950 w 10799762"/>
              <a:gd name="connsiteY15" fmla="*/ 4972050 h 9430607"/>
              <a:gd name="connsiteX16" fmla="*/ 169329 w 10799762"/>
              <a:gd name="connsiteY16" fmla="*/ 4820637 h 9430607"/>
              <a:gd name="connsiteX17" fmla="*/ 0 w 10799762"/>
              <a:gd name="connsiteY17" fmla="*/ 4756308 h 9430607"/>
              <a:gd name="connsiteX18" fmla="*/ 0 w 10799762"/>
              <a:gd name="connsiteY18" fmla="*/ 0 h 9430607"/>
              <a:gd name="connsiteX0" fmla="*/ 0 w 10799762"/>
              <a:gd name="connsiteY0" fmla="*/ 0 h 9430607"/>
              <a:gd name="connsiteX1" fmla="*/ 10799762 w 10799762"/>
              <a:gd name="connsiteY1" fmla="*/ 0 h 9430607"/>
              <a:gd name="connsiteX2" fmla="*/ 10799762 w 10799762"/>
              <a:gd name="connsiteY2" fmla="*/ 9355958 h 9430607"/>
              <a:gd name="connsiteX3" fmla="*/ 10587038 w 10799762"/>
              <a:gd name="connsiteY3" fmla="*/ 9384506 h 9430607"/>
              <a:gd name="connsiteX4" fmla="*/ 9810750 w 10799762"/>
              <a:gd name="connsiteY4" fmla="*/ 9429750 h 9430607"/>
              <a:gd name="connsiteX5" fmla="*/ 9086850 w 10799762"/>
              <a:gd name="connsiteY5" fmla="*/ 9163050 h 9430607"/>
              <a:gd name="connsiteX6" fmla="*/ 8648700 w 10799762"/>
              <a:gd name="connsiteY6" fmla="*/ 8496300 h 9430607"/>
              <a:gd name="connsiteX7" fmla="*/ 8667750 w 10799762"/>
              <a:gd name="connsiteY7" fmla="*/ 7829550 h 9430607"/>
              <a:gd name="connsiteX8" fmla="*/ 8839200 w 10799762"/>
              <a:gd name="connsiteY8" fmla="*/ 6858000 h 9430607"/>
              <a:gd name="connsiteX9" fmla="*/ 8724900 w 10799762"/>
              <a:gd name="connsiteY9" fmla="*/ 5086351 h 9430607"/>
              <a:gd name="connsiteX10" fmla="*/ 8039100 w 10799762"/>
              <a:gd name="connsiteY10" fmla="*/ 3657600 h 9430607"/>
              <a:gd name="connsiteX11" fmla="*/ 6648450 w 10799762"/>
              <a:gd name="connsiteY11" fmla="*/ 3196631 h 9430607"/>
              <a:gd name="connsiteX12" fmla="*/ 5391151 w 10799762"/>
              <a:gd name="connsiteY12" fmla="*/ 3496405 h 9430607"/>
              <a:gd name="connsiteX13" fmla="*/ 4267200 w 10799762"/>
              <a:gd name="connsiteY13" fmla="*/ 4480927 h 9430607"/>
              <a:gd name="connsiteX14" fmla="*/ 2476500 w 10799762"/>
              <a:gd name="connsiteY14" fmla="*/ 4854984 h 9430607"/>
              <a:gd name="connsiteX15" fmla="*/ 876300 w 10799762"/>
              <a:gd name="connsiteY15" fmla="*/ 4792886 h 9430607"/>
              <a:gd name="connsiteX16" fmla="*/ 742950 w 10799762"/>
              <a:gd name="connsiteY16" fmla="*/ 4972050 h 9430607"/>
              <a:gd name="connsiteX17" fmla="*/ 169329 w 10799762"/>
              <a:gd name="connsiteY17" fmla="*/ 4820637 h 9430607"/>
              <a:gd name="connsiteX18" fmla="*/ 0 w 10799762"/>
              <a:gd name="connsiteY18" fmla="*/ 4756308 h 9430607"/>
              <a:gd name="connsiteX19" fmla="*/ 0 w 10799762"/>
              <a:gd name="connsiteY19" fmla="*/ 0 h 9430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799762" h="9430607">
                <a:moveTo>
                  <a:pt x="0" y="0"/>
                </a:moveTo>
                <a:lnTo>
                  <a:pt x="10799762" y="0"/>
                </a:lnTo>
                <a:lnTo>
                  <a:pt x="10799762" y="9355958"/>
                </a:lnTo>
                <a:lnTo>
                  <a:pt x="10587038" y="9384506"/>
                </a:lnTo>
                <a:cubicBezTo>
                  <a:pt x="10290969" y="9419431"/>
                  <a:pt x="10006012" y="9434513"/>
                  <a:pt x="9810750" y="9429750"/>
                </a:cubicBezTo>
                <a:cubicBezTo>
                  <a:pt x="9420225" y="9420225"/>
                  <a:pt x="9280525" y="9318625"/>
                  <a:pt x="9086850" y="9163050"/>
                </a:cubicBezTo>
                <a:cubicBezTo>
                  <a:pt x="8893175" y="9007475"/>
                  <a:pt x="8718550" y="8718550"/>
                  <a:pt x="8648700" y="8496300"/>
                </a:cubicBezTo>
                <a:cubicBezTo>
                  <a:pt x="8578850" y="8274050"/>
                  <a:pt x="8636000" y="8102600"/>
                  <a:pt x="8667750" y="7829550"/>
                </a:cubicBezTo>
                <a:cubicBezTo>
                  <a:pt x="8699500" y="7556500"/>
                  <a:pt x="8829675" y="7315200"/>
                  <a:pt x="8839200" y="6858000"/>
                </a:cubicBezTo>
                <a:cubicBezTo>
                  <a:pt x="8848725" y="6400800"/>
                  <a:pt x="8858250" y="5619750"/>
                  <a:pt x="8724900" y="5086351"/>
                </a:cubicBezTo>
                <a:cubicBezTo>
                  <a:pt x="8591550" y="4552950"/>
                  <a:pt x="8385175" y="3972553"/>
                  <a:pt x="8039100" y="3657600"/>
                </a:cubicBezTo>
                <a:cubicBezTo>
                  <a:pt x="7693025" y="3342647"/>
                  <a:pt x="7089775" y="3223497"/>
                  <a:pt x="6648450" y="3196631"/>
                </a:cubicBezTo>
                <a:cubicBezTo>
                  <a:pt x="6207125" y="3169765"/>
                  <a:pt x="5788026" y="3282356"/>
                  <a:pt x="5391151" y="3496405"/>
                </a:cubicBezTo>
                <a:cubicBezTo>
                  <a:pt x="4994276" y="3710454"/>
                  <a:pt x="4752975" y="4254497"/>
                  <a:pt x="4267200" y="4480927"/>
                </a:cubicBezTo>
                <a:cubicBezTo>
                  <a:pt x="3781425" y="4707357"/>
                  <a:pt x="3041650" y="4802991"/>
                  <a:pt x="2476500" y="4854984"/>
                </a:cubicBezTo>
                <a:cubicBezTo>
                  <a:pt x="1911350" y="4906977"/>
                  <a:pt x="1165225" y="4773375"/>
                  <a:pt x="876300" y="4792886"/>
                </a:cubicBezTo>
                <a:cubicBezTo>
                  <a:pt x="587375" y="4812397"/>
                  <a:pt x="860778" y="5001906"/>
                  <a:pt x="742950" y="4972050"/>
                </a:cubicBezTo>
                <a:cubicBezTo>
                  <a:pt x="550069" y="4920853"/>
                  <a:pt x="354509" y="4881265"/>
                  <a:pt x="169329" y="4820637"/>
                </a:cubicBezTo>
                <a:lnTo>
                  <a:pt x="0" y="475630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1" y="1"/>
            <a:ext cx="8335666" cy="2019300"/>
          </a:xfrm>
          <a:custGeom>
            <a:avLst/>
            <a:gdLst>
              <a:gd name="connsiteX0" fmla="*/ 0 w 8335666"/>
              <a:gd name="connsiteY0" fmla="*/ 0 h 2879083"/>
              <a:gd name="connsiteX1" fmla="*/ 8335666 w 8335666"/>
              <a:gd name="connsiteY1" fmla="*/ 0 h 2879083"/>
              <a:gd name="connsiteX2" fmla="*/ 8316686 w 8335666"/>
              <a:gd name="connsiteY2" fmla="*/ 72571 h 2879083"/>
              <a:gd name="connsiteX3" fmla="*/ 7866743 w 8335666"/>
              <a:gd name="connsiteY3" fmla="*/ 1132114 h 2879083"/>
              <a:gd name="connsiteX4" fmla="*/ 7068457 w 8335666"/>
              <a:gd name="connsiteY4" fmla="*/ 1712686 h 2879083"/>
              <a:gd name="connsiteX5" fmla="*/ 5617029 w 8335666"/>
              <a:gd name="connsiteY5" fmla="*/ 1770743 h 2879083"/>
              <a:gd name="connsiteX6" fmla="*/ 4180114 w 8335666"/>
              <a:gd name="connsiteY6" fmla="*/ 1349829 h 2879083"/>
              <a:gd name="connsiteX7" fmla="*/ 2931886 w 8335666"/>
              <a:gd name="connsiteY7" fmla="*/ 1524000 h 2879083"/>
              <a:gd name="connsiteX8" fmla="*/ 2206171 w 8335666"/>
              <a:gd name="connsiteY8" fmla="*/ 2264229 h 2879083"/>
              <a:gd name="connsiteX9" fmla="*/ 1582057 w 8335666"/>
              <a:gd name="connsiteY9" fmla="*/ 2830286 h 2879083"/>
              <a:gd name="connsiteX10" fmla="*/ 580571 w 8335666"/>
              <a:gd name="connsiteY10" fmla="*/ 2786743 h 2879083"/>
              <a:gd name="connsiteX11" fmla="*/ 69850 w 8335666"/>
              <a:gd name="connsiteY11" fmla="*/ 2570843 h 2879083"/>
              <a:gd name="connsiteX12" fmla="*/ 0 w 8335666"/>
              <a:gd name="connsiteY12" fmla="*/ 2529176 h 2879083"/>
              <a:gd name="connsiteX13" fmla="*/ 0 w 8335666"/>
              <a:gd name="connsiteY13" fmla="*/ 1173295 h 2879083"/>
              <a:gd name="connsiteX14" fmla="*/ 72908 w 8335666"/>
              <a:gd name="connsiteY14" fmla="*/ 1160060 h 2879083"/>
              <a:gd name="connsiteX15" fmla="*/ 0 w 8335666"/>
              <a:gd name="connsiteY15" fmla="*/ 1160060 h 287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335666" h="2879083">
                <a:moveTo>
                  <a:pt x="0" y="0"/>
                </a:moveTo>
                <a:lnTo>
                  <a:pt x="8335666" y="0"/>
                </a:lnTo>
                <a:lnTo>
                  <a:pt x="8316686" y="72571"/>
                </a:lnTo>
                <a:cubicBezTo>
                  <a:pt x="8244115" y="316895"/>
                  <a:pt x="8074781" y="858761"/>
                  <a:pt x="7866743" y="1132114"/>
                </a:cubicBezTo>
                <a:cubicBezTo>
                  <a:pt x="7658705" y="1405467"/>
                  <a:pt x="7443409" y="1606248"/>
                  <a:pt x="7068457" y="1712686"/>
                </a:cubicBezTo>
                <a:cubicBezTo>
                  <a:pt x="6693505" y="1819124"/>
                  <a:pt x="6098420" y="1831219"/>
                  <a:pt x="5617029" y="1770743"/>
                </a:cubicBezTo>
                <a:cubicBezTo>
                  <a:pt x="5135639" y="1710267"/>
                  <a:pt x="4627639" y="1390953"/>
                  <a:pt x="4180114" y="1349829"/>
                </a:cubicBezTo>
                <a:cubicBezTo>
                  <a:pt x="3732590" y="1308705"/>
                  <a:pt x="3260876" y="1371600"/>
                  <a:pt x="2931886" y="1524000"/>
                </a:cubicBezTo>
                <a:cubicBezTo>
                  <a:pt x="2602896" y="1676400"/>
                  <a:pt x="2431143" y="2046515"/>
                  <a:pt x="2206171" y="2264229"/>
                </a:cubicBezTo>
                <a:cubicBezTo>
                  <a:pt x="1981200" y="2481943"/>
                  <a:pt x="1852990" y="2743200"/>
                  <a:pt x="1582057" y="2830286"/>
                </a:cubicBezTo>
                <a:cubicBezTo>
                  <a:pt x="1311124" y="2917372"/>
                  <a:pt x="907142" y="2878667"/>
                  <a:pt x="580571" y="2786743"/>
                </a:cubicBezTo>
                <a:cubicBezTo>
                  <a:pt x="417286" y="2740781"/>
                  <a:pt x="238276" y="2662162"/>
                  <a:pt x="69850" y="2570843"/>
                </a:cubicBezTo>
                <a:lnTo>
                  <a:pt x="0" y="2529176"/>
                </a:lnTo>
                <a:lnTo>
                  <a:pt x="0" y="1173295"/>
                </a:lnTo>
                <a:lnTo>
                  <a:pt x="72908" y="1160060"/>
                </a:lnTo>
                <a:lnTo>
                  <a:pt x="0" y="116006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 flipV="1">
            <a:off x="0" y="9410699"/>
            <a:ext cx="4762500" cy="1389061"/>
          </a:xfrm>
          <a:custGeom>
            <a:avLst/>
            <a:gdLst>
              <a:gd name="connsiteX0" fmla="*/ 0 w 8335666"/>
              <a:gd name="connsiteY0" fmla="*/ 0 h 2879083"/>
              <a:gd name="connsiteX1" fmla="*/ 8335666 w 8335666"/>
              <a:gd name="connsiteY1" fmla="*/ 0 h 2879083"/>
              <a:gd name="connsiteX2" fmla="*/ 8316686 w 8335666"/>
              <a:gd name="connsiteY2" fmla="*/ 72571 h 2879083"/>
              <a:gd name="connsiteX3" fmla="*/ 7866743 w 8335666"/>
              <a:gd name="connsiteY3" fmla="*/ 1132114 h 2879083"/>
              <a:gd name="connsiteX4" fmla="*/ 7068457 w 8335666"/>
              <a:gd name="connsiteY4" fmla="*/ 1712686 h 2879083"/>
              <a:gd name="connsiteX5" fmla="*/ 5617029 w 8335666"/>
              <a:gd name="connsiteY5" fmla="*/ 1770743 h 2879083"/>
              <a:gd name="connsiteX6" fmla="*/ 4180114 w 8335666"/>
              <a:gd name="connsiteY6" fmla="*/ 1349829 h 2879083"/>
              <a:gd name="connsiteX7" fmla="*/ 2931886 w 8335666"/>
              <a:gd name="connsiteY7" fmla="*/ 1524000 h 2879083"/>
              <a:gd name="connsiteX8" fmla="*/ 2206171 w 8335666"/>
              <a:gd name="connsiteY8" fmla="*/ 2264229 h 2879083"/>
              <a:gd name="connsiteX9" fmla="*/ 1582057 w 8335666"/>
              <a:gd name="connsiteY9" fmla="*/ 2830286 h 2879083"/>
              <a:gd name="connsiteX10" fmla="*/ 580571 w 8335666"/>
              <a:gd name="connsiteY10" fmla="*/ 2786743 h 2879083"/>
              <a:gd name="connsiteX11" fmla="*/ 69850 w 8335666"/>
              <a:gd name="connsiteY11" fmla="*/ 2570843 h 2879083"/>
              <a:gd name="connsiteX12" fmla="*/ 0 w 8335666"/>
              <a:gd name="connsiteY12" fmla="*/ 2529176 h 2879083"/>
              <a:gd name="connsiteX13" fmla="*/ 0 w 8335666"/>
              <a:gd name="connsiteY13" fmla="*/ 1173295 h 2879083"/>
              <a:gd name="connsiteX14" fmla="*/ 72908 w 8335666"/>
              <a:gd name="connsiteY14" fmla="*/ 1160060 h 2879083"/>
              <a:gd name="connsiteX15" fmla="*/ 0 w 8335666"/>
              <a:gd name="connsiteY15" fmla="*/ 1160060 h 2879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335666" h="2879083">
                <a:moveTo>
                  <a:pt x="0" y="0"/>
                </a:moveTo>
                <a:lnTo>
                  <a:pt x="8335666" y="0"/>
                </a:lnTo>
                <a:lnTo>
                  <a:pt x="8316686" y="72571"/>
                </a:lnTo>
                <a:cubicBezTo>
                  <a:pt x="8244115" y="316895"/>
                  <a:pt x="8074781" y="858761"/>
                  <a:pt x="7866743" y="1132114"/>
                </a:cubicBezTo>
                <a:cubicBezTo>
                  <a:pt x="7658705" y="1405467"/>
                  <a:pt x="7443409" y="1606248"/>
                  <a:pt x="7068457" y="1712686"/>
                </a:cubicBezTo>
                <a:cubicBezTo>
                  <a:pt x="6693505" y="1819124"/>
                  <a:pt x="6098420" y="1831219"/>
                  <a:pt x="5617029" y="1770743"/>
                </a:cubicBezTo>
                <a:cubicBezTo>
                  <a:pt x="5135639" y="1710267"/>
                  <a:pt x="4627639" y="1390953"/>
                  <a:pt x="4180114" y="1349829"/>
                </a:cubicBezTo>
                <a:cubicBezTo>
                  <a:pt x="3732590" y="1308705"/>
                  <a:pt x="3260876" y="1371600"/>
                  <a:pt x="2931886" y="1524000"/>
                </a:cubicBezTo>
                <a:cubicBezTo>
                  <a:pt x="2602896" y="1676400"/>
                  <a:pt x="2431143" y="2046515"/>
                  <a:pt x="2206171" y="2264229"/>
                </a:cubicBezTo>
                <a:cubicBezTo>
                  <a:pt x="1981200" y="2481943"/>
                  <a:pt x="1852990" y="2743200"/>
                  <a:pt x="1582057" y="2830286"/>
                </a:cubicBezTo>
                <a:cubicBezTo>
                  <a:pt x="1311124" y="2917372"/>
                  <a:pt x="907142" y="2878667"/>
                  <a:pt x="580571" y="2786743"/>
                </a:cubicBezTo>
                <a:cubicBezTo>
                  <a:pt x="417286" y="2740781"/>
                  <a:pt x="238276" y="2662162"/>
                  <a:pt x="69850" y="2570843"/>
                </a:cubicBezTo>
                <a:lnTo>
                  <a:pt x="0" y="2529176"/>
                </a:lnTo>
                <a:lnTo>
                  <a:pt x="0" y="1173295"/>
                </a:lnTo>
                <a:lnTo>
                  <a:pt x="72908" y="1160060"/>
                </a:lnTo>
                <a:lnTo>
                  <a:pt x="0" y="116006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57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624629" y="2582700"/>
            <a:ext cx="4493538" cy="12618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3800" b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pPr algn="ctr"/>
            <a:r>
              <a:rPr lang="it-IT" sz="3800" b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LP FORMAT JSON</a:t>
            </a:r>
            <a:endParaRPr lang="it-IT" sz="3800" b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22" name="Rectangle 21" hidden="1"/>
          <p:cNvSpPr/>
          <p:nvPr/>
        </p:nvSpPr>
        <p:spPr>
          <a:xfrm>
            <a:off x="552450" y="5594722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telah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menjadi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standar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sejak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rgbClr val="401E60"/>
                </a:solidFill>
                <a:latin typeface="Barlow" panose="00000500000000000000" pitchFamily="2" charset="0"/>
              </a:rPr>
              <a:t>tahun</a:t>
            </a:r>
            <a:r>
              <a:rPr lang="en-US" sz="1400" dirty="0">
                <a:solidFill>
                  <a:srgbClr val="401E60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66749" y="6869513"/>
            <a:ext cx="3750963" cy="11271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0" scaled="1"/>
          </a:gra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206415" y="7068425"/>
            <a:ext cx="26716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BEST OFFER</a:t>
            </a:r>
          </a:p>
        </p:txBody>
      </p:sp>
      <p:sp>
        <p:nvSpPr>
          <p:cNvPr id="29" name="Freeform 28" hidden="1"/>
          <p:cNvSpPr>
            <a:spLocks/>
          </p:cNvSpPr>
          <p:nvPr/>
        </p:nvSpPr>
        <p:spPr bwMode="auto">
          <a:xfrm>
            <a:off x="701469" y="1027538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Rectangle 29" hidden="1"/>
          <p:cNvSpPr/>
          <p:nvPr/>
        </p:nvSpPr>
        <p:spPr>
          <a:xfrm>
            <a:off x="1036075" y="102099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4717402" y="8537654"/>
            <a:ext cx="466724" cy="430675"/>
            <a:chOff x="9591675" y="-112713"/>
            <a:chExt cx="4645025" cy="42862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Rectangle 36"/>
          <p:cNvSpPr/>
          <p:nvPr/>
        </p:nvSpPr>
        <p:spPr>
          <a:xfrm>
            <a:off x="1032940" y="8568325"/>
            <a:ext cx="343799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1" i="1" cap="none" spc="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Sekali</a:t>
            </a:r>
            <a:r>
              <a:rPr lang="en-US" b="1" i="1" cap="none" spc="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 Bayar </a:t>
            </a:r>
            <a:r>
              <a:rPr lang="en-US" b="1" i="1" cap="none" spc="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Tanpa</a:t>
            </a:r>
            <a:r>
              <a:rPr lang="en-US" b="1" i="1" cap="none" spc="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b="1" i="1" cap="none" spc="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Biaya</a:t>
            </a:r>
            <a:r>
              <a:rPr lang="en-US" b="1" i="1" cap="none" spc="0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b="1" i="1" cap="none" spc="0" dirty="0" err="1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Bulanan</a:t>
            </a:r>
            <a:endParaRPr lang="en-US" b="1" i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165622" y="8568325"/>
            <a:ext cx="488499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v-SE" b="1" i="1" dirty="0">
                <a:ln w="0"/>
                <a:solidFill>
                  <a:schemeClr val="tx1">
                    <a:lumMod val="95000"/>
                    <a:lumOff val="5000"/>
                  </a:schemeClr>
                </a:solidFill>
              </a:rPr>
              <a:t>Bisa Buka Jasa Pembuatan Landingpage  ke Klien</a:t>
            </a:r>
            <a:endParaRPr lang="en-US" b="1" i="1" cap="none" spc="0" dirty="0">
              <a:ln w="0"/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5871" y="2187572"/>
            <a:ext cx="6239418" cy="6082968"/>
          </a:xfrm>
          <a:prstGeom prst="rect">
            <a:avLst/>
          </a:prstGeom>
        </p:spPr>
      </p:pic>
      <p:grpSp>
        <p:nvGrpSpPr>
          <p:cNvPr id="41" name="Group 40"/>
          <p:cNvGrpSpPr/>
          <p:nvPr/>
        </p:nvGrpSpPr>
        <p:grpSpPr>
          <a:xfrm>
            <a:off x="600076" y="8537654"/>
            <a:ext cx="466724" cy="430675"/>
            <a:chOff x="9591675" y="-112713"/>
            <a:chExt cx="4645025" cy="42862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Donut 39"/>
          <p:cNvSpPr/>
          <p:nvPr/>
        </p:nvSpPr>
        <p:spPr>
          <a:xfrm>
            <a:off x="4648200" y="4533900"/>
            <a:ext cx="552450" cy="552450"/>
          </a:xfrm>
          <a:prstGeom prst="donut">
            <a:avLst>
              <a:gd name="adj" fmla="val 6323"/>
            </a:avLst>
          </a:prstGeom>
          <a:gradFill>
            <a:gsLst>
              <a:gs pos="0">
                <a:schemeClr val="bg1"/>
              </a:gs>
              <a:gs pos="57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5" name="Donut 44"/>
          <p:cNvSpPr/>
          <p:nvPr/>
        </p:nvSpPr>
        <p:spPr>
          <a:xfrm>
            <a:off x="8858250" y="1447800"/>
            <a:ext cx="552450" cy="552450"/>
          </a:xfrm>
          <a:prstGeom prst="donut">
            <a:avLst>
              <a:gd name="adj" fmla="val 6323"/>
            </a:avLst>
          </a:prstGeom>
          <a:gradFill>
            <a:gsLst>
              <a:gs pos="0">
                <a:schemeClr val="bg1"/>
              </a:gs>
              <a:gs pos="57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4" name="Oval 43"/>
          <p:cNvSpPr/>
          <p:nvPr/>
        </p:nvSpPr>
        <p:spPr>
          <a:xfrm>
            <a:off x="4800600" y="6838950"/>
            <a:ext cx="247650" cy="24765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 hidden="1"/>
          <p:cNvGrpSpPr/>
          <p:nvPr/>
        </p:nvGrpSpPr>
        <p:grpSpPr>
          <a:xfrm>
            <a:off x="9058935" y="292100"/>
            <a:ext cx="1505641" cy="527050"/>
            <a:chOff x="-3682181" y="-4159044"/>
            <a:chExt cx="9802757" cy="3431458"/>
          </a:xfrm>
          <a:gradFill>
            <a:gsLst>
              <a:gs pos="0">
                <a:srgbClr val="21CC80"/>
              </a:gs>
              <a:gs pos="57000">
                <a:srgbClr val="1FAC9C"/>
              </a:gs>
              <a:gs pos="100000">
                <a:srgbClr val="1B8BB4"/>
              </a:gs>
            </a:gsLst>
            <a:lin ang="0" scaled="1"/>
          </a:gradFill>
        </p:grpSpPr>
        <p:grpSp>
          <p:nvGrpSpPr>
            <p:cNvPr id="50" name="Group 49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67" name="Oval 66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8" name="Oval 67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Oval 68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60" name="Oval 59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2" name="Group 51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53" name="Oval 52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4" name="Oval 73"/>
          <p:cNvSpPr/>
          <p:nvPr/>
        </p:nvSpPr>
        <p:spPr>
          <a:xfrm>
            <a:off x="1981200" y="9696450"/>
            <a:ext cx="247650" cy="24765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Donut 74"/>
          <p:cNvSpPr/>
          <p:nvPr/>
        </p:nvSpPr>
        <p:spPr>
          <a:xfrm>
            <a:off x="3105150" y="304800"/>
            <a:ext cx="323850" cy="323850"/>
          </a:xfrm>
          <a:prstGeom prst="donut">
            <a:avLst>
              <a:gd name="adj" fmla="val 6323"/>
            </a:avLst>
          </a:prstGeom>
          <a:solidFill>
            <a:srgbClr val="4E2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-285751" y="-638176"/>
            <a:ext cx="1628775" cy="1628775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7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 hidden="1"/>
          <p:cNvSpPr/>
          <p:nvPr/>
        </p:nvSpPr>
        <p:spPr>
          <a:xfrm>
            <a:off x="683743" y="495300"/>
            <a:ext cx="2217426" cy="609600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77" name="Donut 76"/>
          <p:cNvSpPr/>
          <p:nvPr/>
        </p:nvSpPr>
        <p:spPr>
          <a:xfrm>
            <a:off x="6324600" y="647700"/>
            <a:ext cx="171450" cy="171450"/>
          </a:xfrm>
          <a:prstGeom prst="donut">
            <a:avLst>
              <a:gd name="adj" fmla="val 6323"/>
            </a:avLst>
          </a:prstGeom>
          <a:solidFill>
            <a:srgbClr val="4E23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16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0" y="0"/>
            <a:ext cx="10799763" cy="10799763"/>
          </a:xfrm>
          <a:custGeom>
            <a:avLst/>
            <a:gdLst>
              <a:gd name="connsiteX0" fmla="*/ 0 w 10799763"/>
              <a:gd name="connsiteY0" fmla="*/ 0 h 10799763"/>
              <a:gd name="connsiteX1" fmla="*/ 4130591 w 10799763"/>
              <a:gd name="connsiteY1" fmla="*/ 0 h 10799763"/>
              <a:gd name="connsiteX2" fmla="*/ 4133229 w 10799763"/>
              <a:gd name="connsiteY2" fmla="*/ 14769 h 10799763"/>
              <a:gd name="connsiteX3" fmla="*/ 8696325 w 10799763"/>
              <a:gd name="connsiteY3" fmla="*/ 3733800 h 10799763"/>
              <a:gd name="connsiteX4" fmla="*/ 10715641 w 10799763"/>
              <a:gd name="connsiteY4" fmla="*/ 3274498 h 10799763"/>
              <a:gd name="connsiteX5" fmla="*/ 10799763 w 10799763"/>
              <a:gd name="connsiteY5" fmla="*/ 3231413 h 10799763"/>
              <a:gd name="connsiteX6" fmla="*/ 10799763 w 10799763"/>
              <a:gd name="connsiteY6" fmla="*/ 10799763 h 10799763"/>
              <a:gd name="connsiteX7" fmla="*/ 0 w 10799763"/>
              <a:gd name="connsiteY7" fmla="*/ 10799763 h 1079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9763" h="10799763">
                <a:moveTo>
                  <a:pt x="0" y="0"/>
                </a:moveTo>
                <a:lnTo>
                  <a:pt x="4130591" y="0"/>
                </a:lnTo>
                <a:lnTo>
                  <a:pt x="4133229" y="14769"/>
                </a:lnTo>
                <a:cubicBezTo>
                  <a:pt x="4567544" y="2137216"/>
                  <a:pt x="6445484" y="3733800"/>
                  <a:pt x="8696325" y="3733800"/>
                </a:cubicBezTo>
                <a:cubicBezTo>
                  <a:pt x="9419810" y="3733800"/>
                  <a:pt x="10104768" y="3568847"/>
                  <a:pt x="10715641" y="3274498"/>
                </a:cubicBezTo>
                <a:lnTo>
                  <a:pt x="10799763" y="3231413"/>
                </a:lnTo>
                <a:lnTo>
                  <a:pt x="10799763" y="10799763"/>
                </a:lnTo>
                <a:lnTo>
                  <a:pt x="0" y="10799763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55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0" y="0"/>
            <a:ext cx="10799763" cy="10799763"/>
          </a:xfrm>
          <a:custGeom>
            <a:avLst/>
            <a:gdLst>
              <a:gd name="connsiteX0" fmla="*/ 0 w 10799763"/>
              <a:gd name="connsiteY0" fmla="*/ 0 h 10799763"/>
              <a:gd name="connsiteX1" fmla="*/ 3247345 w 10799763"/>
              <a:gd name="connsiteY1" fmla="*/ 0 h 10799763"/>
              <a:gd name="connsiteX2" fmla="*/ 3265400 w 10799763"/>
              <a:gd name="connsiteY2" fmla="*/ 237435 h 10799763"/>
              <a:gd name="connsiteX3" fmla="*/ 8448675 w 10799763"/>
              <a:gd name="connsiteY3" fmla="*/ 4914900 h 10799763"/>
              <a:gd name="connsiteX4" fmla="*/ 10707501 w 10799763"/>
              <a:gd name="connsiteY4" fmla="*/ 4401120 h 10799763"/>
              <a:gd name="connsiteX5" fmla="*/ 10799763 w 10799763"/>
              <a:gd name="connsiteY5" fmla="*/ 4353867 h 10799763"/>
              <a:gd name="connsiteX6" fmla="*/ 10799763 w 10799763"/>
              <a:gd name="connsiteY6" fmla="*/ 10799763 h 10799763"/>
              <a:gd name="connsiteX7" fmla="*/ 0 w 10799763"/>
              <a:gd name="connsiteY7" fmla="*/ 10799763 h 1079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99763" h="10799763">
                <a:moveTo>
                  <a:pt x="0" y="0"/>
                </a:moveTo>
                <a:lnTo>
                  <a:pt x="3247345" y="0"/>
                </a:lnTo>
                <a:lnTo>
                  <a:pt x="3265400" y="237435"/>
                </a:lnTo>
                <a:cubicBezTo>
                  <a:pt x="3532213" y="2864698"/>
                  <a:pt x="5751019" y="4914900"/>
                  <a:pt x="8448675" y="4914900"/>
                </a:cubicBezTo>
                <a:cubicBezTo>
                  <a:pt x="9257972" y="4914900"/>
                  <a:pt x="10024172" y="4730382"/>
                  <a:pt x="10707501" y="4401120"/>
                </a:cubicBezTo>
                <a:lnTo>
                  <a:pt x="10799763" y="4353867"/>
                </a:lnTo>
                <a:lnTo>
                  <a:pt x="10799763" y="10799763"/>
                </a:lnTo>
                <a:lnTo>
                  <a:pt x="0" y="10799763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55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0" y="0"/>
            <a:ext cx="10799763" cy="10799763"/>
          </a:xfrm>
          <a:custGeom>
            <a:avLst/>
            <a:gdLst>
              <a:gd name="connsiteX0" fmla="*/ 0 w 10799763"/>
              <a:gd name="connsiteY0" fmla="*/ 0 h 10799763"/>
              <a:gd name="connsiteX1" fmla="*/ 1773995 w 10799763"/>
              <a:gd name="connsiteY1" fmla="*/ 0 h 10799763"/>
              <a:gd name="connsiteX2" fmla="*/ 1743908 w 10799763"/>
              <a:gd name="connsiteY2" fmla="*/ 236772 h 10799763"/>
              <a:gd name="connsiteX3" fmla="*/ 1714500 w 10799763"/>
              <a:gd name="connsiteY3" fmla="*/ 819150 h 10799763"/>
              <a:gd name="connsiteX4" fmla="*/ 7410450 w 10799763"/>
              <a:gd name="connsiteY4" fmla="*/ 6515100 h 10799763"/>
              <a:gd name="connsiteX5" fmla="*/ 10595110 w 10799763"/>
              <a:gd name="connsiteY5" fmla="*/ 5542321 h 10799763"/>
              <a:gd name="connsiteX6" fmla="*/ 10799763 w 10799763"/>
              <a:gd name="connsiteY6" fmla="*/ 5396789 h 10799763"/>
              <a:gd name="connsiteX7" fmla="*/ 10799763 w 10799763"/>
              <a:gd name="connsiteY7" fmla="*/ 10799763 h 10799763"/>
              <a:gd name="connsiteX8" fmla="*/ 0 w 10799763"/>
              <a:gd name="connsiteY8" fmla="*/ 10799763 h 1079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99763" h="10799763">
                <a:moveTo>
                  <a:pt x="0" y="0"/>
                </a:moveTo>
                <a:lnTo>
                  <a:pt x="1773995" y="0"/>
                </a:lnTo>
                <a:lnTo>
                  <a:pt x="1743908" y="236772"/>
                </a:lnTo>
                <a:cubicBezTo>
                  <a:pt x="1724462" y="428254"/>
                  <a:pt x="1714500" y="622539"/>
                  <a:pt x="1714500" y="819150"/>
                </a:cubicBezTo>
                <a:cubicBezTo>
                  <a:pt x="1714500" y="3964936"/>
                  <a:pt x="4264664" y="6515100"/>
                  <a:pt x="7410450" y="6515100"/>
                </a:cubicBezTo>
                <a:cubicBezTo>
                  <a:pt x="8590120" y="6515100"/>
                  <a:pt x="9686030" y="6156483"/>
                  <a:pt x="10595110" y="5542321"/>
                </a:cubicBezTo>
                <a:lnTo>
                  <a:pt x="10799763" y="5396789"/>
                </a:lnTo>
                <a:lnTo>
                  <a:pt x="10799763" y="10799763"/>
                </a:lnTo>
                <a:lnTo>
                  <a:pt x="0" y="10799763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55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4288" y="2019020"/>
            <a:ext cx="6190038" cy="6034826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680363" y="2115337"/>
            <a:ext cx="44470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it-IT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r>
              <a:rPr lang="it-IT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LP FORMAT JSON</a:t>
            </a:r>
            <a:endParaRPr lang="en-US" sz="4000" b="1" i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18" name="Rectangle 17" hidden="1"/>
          <p:cNvSpPr/>
          <p:nvPr/>
        </p:nvSpPr>
        <p:spPr>
          <a:xfrm>
            <a:off x="1066800" y="4508872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035851" y="5724678"/>
            <a:ext cx="3580754" cy="109349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1455844" y="5917481"/>
            <a:ext cx="26716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i="1" dirty="0">
                <a:ln w="0"/>
                <a:solidFill>
                  <a:schemeClr val="accent4">
                    <a:lumMod val="50000"/>
                  </a:schemeClr>
                </a:solidFill>
                <a:latin typeface="Barlow Black" panose="00000A00000000000000" pitchFamily="2" charset="0"/>
              </a:rPr>
              <a:t>BEST OFFER</a:t>
            </a:r>
            <a:endParaRPr lang="en-US" sz="4000" b="1" i="1" cap="none" spc="0" dirty="0">
              <a:ln w="0"/>
              <a:solidFill>
                <a:schemeClr val="accent4">
                  <a:lumMod val="5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22" name="Freeform 21" hidden="1"/>
          <p:cNvSpPr/>
          <p:nvPr/>
        </p:nvSpPr>
        <p:spPr>
          <a:xfrm>
            <a:off x="1121893" y="685800"/>
            <a:ext cx="2217426" cy="609600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182688" y="7463297"/>
            <a:ext cx="384938" cy="389129"/>
            <a:chOff x="8802688" y="5207000"/>
            <a:chExt cx="4665662" cy="4716463"/>
          </a:xfrm>
        </p:grpSpPr>
        <p:sp>
          <p:nvSpPr>
            <p:cNvPr id="24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1638610" y="7448514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182688" y="8053847"/>
            <a:ext cx="384938" cy="389129"/>
            <a:chOff x="8802688" y="5207000"/>
            <a:chExt cx="4665662" cy="4716463"/>
          </a:xfrm>
        </p:grpSpPr>
        <p:sp>
          <p:nvSpPr>
            <p:cNvPr id="29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638610" y="8072858"/>
            <a:ext cx="474796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sv-SE" i="1" dirty="0">
                <a:ln w="0"/>
                <a:solidFill>
                  <a:schemeClr val="bg1"/>
                </a:solidFill>
              </a:rPr>
              <a:t>Bisa Buka Jasa Pembuatan Landingpage  ke Klien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90" name="Freeform 89" hidden="1"/>
          <p:cNvSpPr>
            <a:spLocks/>
          </p:cNvSpPr>
          <p:nvPr/>
        </p:nvSpPr>
        <p:spPr bwMode="auto">
          <a:xfrm>
            <a:off x="7483269" y="1002773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91" name="Rectangle 90" hidden="1"/>
          <p:cNvSpPr/>
          <p:nvPr/>
        </p:nvSpPr>
        <p:spPr>
          <a:xfrm>
            <a:off x="7817875" y="996230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sp>
        <p:nvSpPr>
          <p:cNvPr id="7169" name="Oval 7168"/>
          <p:cNvSpPr/>
          <p:nvPr/>
        </p:nvSpPr>
        <p:spPr>
          <a:xfrm>
            <a:off x="-2962360" y="8028754"/>
            <a:ext cx="3864078" cy="386407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2000"/>
                </a:schemeClr>
              </a:gs>
              <a:gs pos="57000">
                <a:schemeClr val="bg1">
                  <a:alpha val="21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452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75000"/>
                <a:lumOff val="25000"/>
              </a:schemeClr>
            </a:gs>
            <a:gs pos="37000">
              <a:schemeClr val="tx1">
                <a:lumMod val="85000"/>
                <a:lumOff val="15000"/>
              </a:schemeClr>
            </a:gs>
            <a:gs pos="100000">
              <a:schemeClr val="tx1">
                <a:lumMod val="75000"/>
                <a:lumOff val="25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3981451" y="0"/>
            <a:ext cx="6818313" cy="5943600"/>
          </a:xfrm>
          <a:custGeom>
            <a:avLst/>
            <a:gdLst>
              <a:gd name="connsiteX0" fmla="*/ 262161 w 6818313"/>
              <a:gd name="connsiteY0" fmla="*/ 0 h 5943600"/>
              <a:gd name="connsiteX1" fmla="*/ 6818313 w 6818313"/>
              <a:gd name="connsiteY1" fmla="*/ 0 h 5943600"/>
              <a:gd name="connsiteX2" fmla="*/ 6818313 w 6818313"/>
              <a:gd name="connsiteY2" fmla="*/ 5250958 h 5943600"/>
              <a:gd name="connsiteX3" fmla="*/ 6740252 w 6818313"/>
              <a:gd name="connsiteY3" fmla="*/ 5301002 h 5943600"/>
              <a:gd name="connsiteX4" fmla="*/ 4438650 w 6818313"/>
              <a:gd name="connsiteY4" fmla="*/ 5943600 h 5943600"/>
              <a:gd name="connsiteX5" fmla="*/ 0 w 6818313"/>
              <a:gd name="connsiteY5" fmla="*/ 1504950 h 5943600"/>
              <a:gd name="connsiteX6" fmla="*/ 199553 w 6818313"/>
              <a:gd name="connsiteY6" fmla="*/ 185031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8313" h="5943600">
                <a:moveTo>
                  <a:pt x="262161" y="0"/>
                </a:moveTo>
                <a:lnTo>
                  <a:pt x="6818313" y="0"/>
                </a:lnTo>
                <a:lnTo>
                  <a:pt x="6818313" y="5250958"/>
                </a:lnTo>
                <a:lnTo>
                  <a:pt x="6740252" y="5301002"/>
                </a:lnTo>
                <a:cubicBezTo>
                  <a:pt x="6069141" y="5708779"/>
                  <a:pt x="5281319" y="5943600"/>
                  <a:pt x="4438650" y="5943600"/>
                </a:cubicBezTo>
                <a:cubicBezTo>
                  <a:pt x="1987251" y="5943600"/>
                  <a:pt x="0" y="3956349"/>
                  <a:pt x="0" y="1504950"/>
                </a:cubicBezTo>
                <a:cubicBezTo>
                  <a:pt x="0" y="1045313"/>
                  <a:pt x="69865" y="601993"/>
                  <a:pt x="199553" y="18503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22000"/>
            </a:schemeClr>
          </a:solidFill>
          <a:ln>
            <a:noFill/>
          </a:ln>
          <a:effectLst>
            <a:outerShdw blurRad="558800" dist="38100" dir="8100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833739" y="0"/>
            <a:ext cx="5966024" cy="5200650"/>
          </a:xfrm>
          <a:custGeom>
            <a:avLst/>
            <a:gdLst>
              <a:gd name="connsiteX0" fmla="*/ 262161 w 6818313"/>
              <a:gd name="connsiteY0" fmla="*/ 0 h 5943600"/>
              <a:gd name="connsiteX1" fmla="*/ 6818313 w 6818313"/>
              <a:gd name="connsiteY1" fmla="*/ 0 h 5943600"/>
              <a:gd name="connsiteX2" fmla="*/ 6818313 w 6818313"/>
              <a:gd name="connsiteY2" fmla="*/ 5250958 h 5943600"/>
              <a:gd name="connsiteX3" fmla="*/ 6740252 w 6818313"/>
              <a:gd name="connsiteY3" fmla="*/ 5301002 h 5943600"/>
              <a:gd name="connsiteX4" fmla="*/ 4438650 w 6818313"/>
              <a:gd name="connsiteY4" fmla="*/ 5943600 h 5943600"/>
              <a:gd name="connsiteX5" fmla="*/ 0 w 6818313"/>
              <a:gd name="connsiteY5" fmla="*/ 1504950 h 5943600"/>
              <a:gd name="connsiteX6" fmla="*/ 199553 w 6818313"/>
              <a:gd name="connsiteY6" fmla="*/ 185031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8313" h="5943600">
                <a:moveTo>
                  <a:pt x="262161" y="0"/>
                </a:moveTo>
                <a:lnTo>
                  <a:pt x="6818313" y="0"/>
                </a:lnTo>
                <a:lnTo>
                  <a:pt x="6818313" y="5250958"/>
                </a:lnTo>
                <a:lnTo>
                  <a:pt x="6740252" y="5301002"/>
                </a:lnTo>
                <a:cubicBezTo>
                  <a:pt x="6069141" y="5708779"/>
                  <a:pt x="5281319" y="5943600"/>
                  <a:pt x="4438650" y="5943600"/>
                </a:cubicBezTo>
                <a:cubicBezTo>
                  <a:pt x="1987251" y="5943600"/>
                  <a:pt x="0" y="3956349"/>
                  <a:pt x="0" y="1504950"/>
                </a:cubicBezTo>
                <a:cubicBezTo>
                  <a:pt x="0" y="1045313"/>
                  <a:pt x="69865" y="601993"/>
                  <a:pt x="199553" y="1850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  <a:effectLst>
            <a:outerShdw blurRad="558800" dist="38100" dir="8100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926417" y="1"/>
            <a:ext cx="4873345" cy="4248149"/>
          </a:xfrm>
          <a:custGeom>
            <a:avLst/>
            <a:gdLst>
              <a:gd name="connsiteX0" fmla="*/ 262161 w 6818313"/>
              <a:gd name="connsiteY0" fmla="*/ 0 h 5943600"/>
              <a:gd name="connsiteX1" fmla="*/ 6818313 w 6818313"/>
              <a:gd name="connsiteY1" fmla="*/ 0 h 5943600"/>
              <a:gd name="connsiteX2" fmla="*/ 6818313 w 6818313"/>
              <a:gd name="connsiteY2" fmla="*/ 5250958 h 5943600"/>
              <a:gd name="connsiteX3" fmla="*/ 6740252 w 6818313"/>
              <a:gd name="connsiteY3" fmla="*/ 5301002 h 5943600"/>
              <a:gd name="connsiteX4" fmla="*/ 4438650 w 6818313"/>
              <a:gd name="connsiteY4" fmla="*/ 5943600 h 5943600"/>
              <a:gd name="connsiteX5" fmla="*/ 0 w 6818313"/>
              <a:gd name="connsiteY5" fmla="*/ 1504950 h 5943600"/>
              <a:gd name="connsiteX6" fmla="*/ 199553 w 6818313"/>
              <a:gd name="connsiteY6" fmla="*/ 185031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8313" h="5943600">
                <a:moveTo>
                  <a:pt x="262161" y="0"/>
                </a:moveTo>
                <a:lnTo>
                  <a:pt x="6818313" y="0"/>
                </a:lnTo>
                <a:lnTo>
                  <a:pt x="6818313" y="5250958"/>
                </a:lnTo>
                <a:lnTo>
                  <a:pt x="6740252" y="5301002"/>
                </a:lnTo>
                <a:cubicBezTo>
                  <a:pt x="6069141" y="5708779"/>
                  <a:pt x="5281319" y="5943600"/>
                  <a:pt x="4438650" y="5943600"/>
                </a:cubicBezTo>
                <a:cubicBezTo>
                  <a:pt x="1987251" y="5943600"/>
                  <a:pt x="0" y="3956349"/>
                  <a:pt x="0" y="1504950"/>
                </a:cubicBezTo>
                <a:cubicBezTo>
                  <a:pt x="0" y="1045313"/>
                  <a:pt x="69865" y="601993"/>
                  <a:pt x="199553" y="1850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  <a:alpha val="79000"/>
            </a:schemeClr>
          </a:solidFill>
          <a:ln>
            <a:noFill/>
          </a:ln>
          <a:effectLst>
            <a:outerShdw blurRad="558800" dist="38100" dir="8100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 rot="10800000">
            <a:off x="0" y="6897329"/>
            <a:ext cx="4476750" cy="3902434"/>
          </a:xfrm>
          <a:custGeom>
            <a:avLst/>
            <a:gdLst>
              <a:gd name="connsiteX0" fmla="*/ 262161 w 6818313"/>
              <a:gd name="connsiteY0" fmla="*/ 0 h 5943600"/>
              <a:gd name="connsiteX1" fmla="*/ 6818313 w 6818313"/>
              <a:gd name="connsiteY1" fmla="*/ 0 h 5943600"/>
              <a:gd name="connsiteX2" fmla="*/ 6818313 w 6818313"/>
              <a:gd name="connsiteY2" fmla="*/ 5250958 h 5943600"/>
              <a:gd name="connsiteX3" fmla="*/ 6740252 w 6818313"/>
              <a:gd name="connsiteY3" fmla="*/ 5301002 h 5943600"/>
              <a:gd name="connsiteX4" fmla="*/ 4438650 w 6818313"/>
              <a:gd name="connsiteY4" fmla="*/ 5943600 h 5943600"/>
              <a:gd name="connsiteX5" fmla="*/ 0 w 6818313"/>
              <a:gd name="connsiteY5" fmla="*/ 1504950 h 5943600"/>
              <a:gd name="connsiteX6" fmla="*/ 199553 w 6818313"/>
              <a:gd name="connsiteY6" fmla="*/ 185031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8313" h="5943600">
                <a:moveTo>
                  <a:pt x="262161" y="0"/>
                </a:moveTo>
                <a:lnTo>
                  <a:pt x="6818313" y="0"/>
                </a:lnTo>
                <a:lnTo>
                  <a:pt x="6818313" y="5250958"/>
                </a:lnTo>
                <a:lnTo>
                  <a:pt x="6740252" y="5301002"/>
                </a:lnTo>
                <a:cubicBezTo>
                  <a:pt x="6069141" y="5708779"/>
                  <a:pt x="5281319" y="5943600"/>
                  <a:pt x="4438650" y="5943600"/>
                </a:cubicBezTo>
                <a:cubicBezTo>
                  <a:pt x="1987251" y="5943600"/>
                  <a:pt x="0" y="3956349"/>
                  <a:pt x="0" y="1504950"/>
                </a:cubicBezTo>
                <a:cubicBezTo>
                  <a:pt x="0" y="1045313"/>
                  <a:pt x="69865" y="601993"/>
                  <a:pt x="199553" y="18503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2000"/>
            </a:schemeClr>
          </a:solidFill>
          <a:ln>
            <a:noFill/>
          </a:ln>
          <a:effectLst>
            <a:outerShdw blurRad="558800" dist="38100" dir="8100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 rot="10800000">
            <a:off x="1" y="7603088"/>
            <a:ext cx="3667125" cy="3196674"/>
          </a:xfrm>
          <a:custGeom>
            <a:avLst/>
            <a:gdLst>
              <a:gd name="connsiteX0" fmla="*/ 262161 w 6818313"/>
              <a:gd name="connsiteY0" fmla="*/ 0 h 5943600"/>
              <a:gd name="connsiteX1" fmla="*/ 6818313 w 6818313"/>
              <a:gd name="connsiteY1" fmla="*/ 0 h 5943600"/>
              <a:gd name="connsiteX2" fmla="*/ 6818313 w 6818313"/>
              <a:gd name="connsiteY2" fmla="*/ 5250958 h 5943600"/>
              <a:gd name="connsiteX3" fmla="*/ 6740252 w 6818313"/>
              <a:gd name="connsiteY3" fmla="*/ 5301002 h 5943600"/>
              <a:gd name="connsiteX4" fmla="*/ 4438650 w 6818313"/>
              <a:gd name="connsiteY4" fmla="*/ 5943600 h 5943600"/>
              <a:gd name="connsiteX5" fmla="*/ 0 w 6818313"/>
              <a:gd name="connsiteY5" fmla="*/ 1504950 h 5943600"/>
              <a:gd name="connsiteX6" fmla="*/ 199553 w 6818313"/>
              <a:gd name="connsiteY6" fmla="*/ 185031 h 594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18313" h="5943600">
                <a:moveTo>
                  <a:pt x="262161" y="0"/>
                </a:moveTo>
                <a:lnTo>
                  <a:pt x="6818313" y="0"/>
                </a:lnTo>
                <a:lnTo>
                  <a:pt x="6818313" y="5250958"/>
                </a:lnTo>
                <a:lnTo>
                  <a:pt x="6740252" y="5301002"/>
                </a:lnTo>
                <a:cubicBezTo>
                  <a:pt x="6069141" y="5708779"/>
                  <a:pt x="5281319" y="5943600"/>
                  <a:pt x="4438650" y="5943600"/>
                </a:cubicBezTo>
                <a:cubicBezTo>
                  <a:pt x="1987251" y="5943600"/>
                  <a:pt x="0" y="3956349"/>
                  <a:pt x="0" y="1504950"/>
                </a:cubicBezTo>
                <a:cubicBezTo>
                  <a:pt x="0" y="1045313"/>
                  <a:pt x="69865" y="601993"/>
                  <a:pt x="199553" y="1850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45000"/>
            </a:schemeClr>
          </a:solidFill>
          <a:ln>
            <a:noFill/>
          </a:ln>
          <a:effectLst>
            <a:outerShdw blurRad="558800" dist="38100" dir="8100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96399" y="2388096"/>
            <a:ext cx="6241259" cy="608476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49670" y="2191147"/>
            <a:ext cx="45720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it-IT" sz="4000" b="0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r>
              <a:rPr lang="it-IT" sz="4000" b="0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LP FORMAT JSON</a:t>
            </a:r>
          </a:p>
        </p:txBody>
      </p:sp>
      <p:sp>
        <p:nvSpPr>
          <p:cNvPr id="19" name="Rectangle 18" hidden="1"/>
          <p:cNvSpPr/>
          <p:nvPr/>
        </p:nvSpPr>
        <p:spPr>
          <a:xfrm>
            <a:off x="571500" y="4165972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21" name="Oval 20"/>
          <p:cNvSpPr/>
          <p:nvPr/>
        </p:nvSpPr>
        <p:spPr>
          <a:xfrm>
            <a:off x="4800600" y="6838950"/>
            <a:ext cx="247650" cy="2476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609600" y="5612220"/>
            <a:ext cx="3867150" cy="10552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996969" y="5811054"/>
            <a:ext cx="3020379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500" b="1" i="1" dirty="0">
                <a:ln w="0"/>
                <a:solidFill>
                  <a:schemeClr val="accent4">
                    <a:lumMod val="50000"/>
                  </a:schemeClr>
                </a:solidFill>
                <a:latin typeface="Barlow Black" panose="00000A00000000000000" pitchFamily="2" charset="0"/>
              </a:rPr>
              <a:t>LIMITED OFFER</a:t>
            </a:r>
            <a:endParaRPr lang="en-US" sz="3500" b="1" i="1" cap="none" spc="0" dirty="0">
              <a:ln w="0"/>
              <a:solidFill>
                <a:schemeClr val="accent4">
                  <a:lumMod val="5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24" name="Freeform 23" hidden="1"/>
          <p:cNvSpPr/>
          <p:nvPr/>
        </p:nvSpPr>
        <p:spPr>
          <a:xfrm>
            <a:off x="626593" y="533400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20738" y="7749047"/>
            <a:ext cx="384938" cy="389129"/>
            <a:chOff x="8802688" y="5207000"/>
            <a:chExt cx="4665662" cy="4716463"/>
          </a:xfrm>
        </p:grpSpPr>
        <p:sp>
          <p:nvSpPr>
            <p:cNvPr id="26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9" name="Rectangle 28"/>
          <p:cNvSpPr/>
          <p:nvPr/>
        </p:nvSpPr>
        <p:spPr>
          <a:xfrm>
            <a:off x="1276660" y="7734264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820738" y="8339597"/>
            <a:ext cx="384938" cy="389129"/>
            <a:chOff x="8802688" y="5207000"/>
            <a:chExt cx="4665662" cy="4716463"/>
          </a:xfrm>
        </p:grpSpPr>
        <p:sp>
          <p:nvSpPr>
            <p:cNvPr id="31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rgbClr val="3C1D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276660" y="8358608"/>
            <a:ext cx="474796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Bisa Buka Jasa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Pembuatan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Landingpage</a:t>
            </a:r>
            <a:r>
              <a:rPr lang="en-US" i="1" dirty="0">
                <a:ln w="0"/>
                <a:solidFill>
                  <a:schemeClr val="bg1"/>
                </a:solidFill>
              </a:rPr>
              <a:t> 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Klien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40" name="Freeform 39" hidden="1"/>
          <p:cNvSpPr>
            <a:spLocks/>
          </p:cNvSpPr>
          <p:nvPr/>
        </p:nvSpPr>
        <p:spPr bwMode="auto">
          <a:xfrm>
            <a:off x="7769019" y="1004678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1" name="Rectangle 40" hidden="1"/>
          <p:cNvSpPr/>
          <p:nvPr/>
        </p:nvSpPr>
        <p:spPr>
          <a:xfrm>
            <a:off x="8103625" y="99813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8925585" y="330200"/>
            <a:ext cx="1505641" cy="527050"/>
            <a:chOff x="-3682181" y="-4159044"/>
            <a:chExt cx="9802757" cy="3431458"/>
          </a:xfrm>
          <a:gradFill>
            <a:gsLst>
              <a:gs pos="0">
                <a:srgbClr val="8B79FF"/>
              </a:gs>
              <a:gs pos="57000">
                <a:srgbClr val="9755FF"/>
              </a:gs>
              <a:gs pos="100000">
                <a:srgbClr val="1B8BB4"/>
              </a:gs>
            </a:gsLst>
            <a:lin ang="0" scaled="1"/>
          </a:gradFill>
        </p:grpSpPr>
        <p:grpSp>
          <p:nvGrpSpPr>
            <p:cNvPr id="43" name="Group 42" hidden="1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60" name="Oval 59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3" name="Oval 62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5" name="Oval 64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 hidden="1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53" name="Oval 52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 hidden="1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46" name="Oval 45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7" name="Freeform 66"/>
          <p:cNvSpPr/>
          <p:nvPr/>
        </p:nvSpPr>
        <p:spPr>
          <a:xfrm>
            <a:off x="-228600" y="9676494"/>
            <a:ext cx="1328779" cy="1329191"/>
          </a:xfrm>
          <a:custGeom>
            <a:avLst/>
            <a:gdLst>
              <a:gd name="connsiteX0" fmla="*/ 2268189 w 2335707"/>
              <a:gd name="connsiteY0" fmla="*/ 1559787 h 2336432"/>
              <a:gd name="connsiteX1" fmla="*/ 2244982 w 2335707"/>
              <a:gd name="connsiteY1" fmla="*/ 1623194 h 2336432"/>
              <a:gd name="connsiteX2" fmla="*/ 1623194 w 2335707"/>
              <a:gd name="connsiteY2" fmla="*/ 2244981 h 2336432"/>
              <a:gd name="connsiteX3" fmla="*/ 1546396 w 2335707"/>
              <a:gd name="connsiteY3" fmla="*/ 2273090 h 2336432"/>
              <a:gd name="connsiteX4" fmla="*/ 2335707 w 2335707"/>
              <a:gd name="connsiteY4" fmla="*/ 1190057 h 2336432"/>
              <a:gd name="connsiteX5" fmla="*/ 2330768 w 2335707"/>
              <a:gd name="connsiteY5" fmla="*/ 1287862 h 2336432"/>
              <a:gd name="connsiteX6" fmla="*/ 2322350 w 2335707"/>
              <a:gd name="connsiteY6" fmla="*/ 1343016 h 2336432"/>
              <a:gd name="connsiteX7" fmla="*/ 1329230 w 2335707"/>
              <a:gd name="connsiteY7" fmla="*/ 2324454 h 2336432"/>
              <a:gd name="connsiteX8" fmla="*/ 1287862 w 2335707"/>
              <a:gd name="connsiteY8" fmla="*/ 2330768 h 2336432"/>
              <a:gd name="connsiteX9" fmla="*/ 1175687 w 2335707"/>
              <a:gd name="connsiteY9" fmla="*/ 2336432 h 2336432"/>
              <a:gd name="connsiteX10" fmla="*/ 2308244 w 2335707"/>
              <a:gd name="connsiteY10" fmla="*/ 914188 h 2336432"/>
              <a:gd name="connsiteX11" fmla="*/ 2313062 w 2335707"/>
              <a:gd name="connsiteY11" fmla="*/ 932927 h 2336432"/>
              <a:gd name="connsiteX12" fmla="*/ 2328480 w 2335707"/>
              <a:gd name="connsiteY12" fmla="*/ 1033951 h 2336432"/>
              <a:gd name="connsiteX13" fmla="*/ 1020604 w 2335707"/>
              <a:gd name="connsiteY13" fmla="*/ 2326443 h 2336432"/>
              <a:gd name="connsiteX14" fmla="*/ 932927 w 2335707"/>
              <a:gd name="connsiteY14" fmla="*/ 2313062 h 2336432"/>
              <a:gd name="connsiteX15" fmla="*/ 901021 w 2335707"/>
              <a:gd name="connsiteY15" fmla="*/ 2304859 h 2336432"/>
              <a:gd name="connsiteX16" fmla="*/ 2231958 w 2335707"/>
              <a:gd name="connsiteY16" fmla="*/ 686570 h 2336432"/>
              <a:gd name="connsiteX17" fmla="*/ 2244982 w 2335707"/>
              <a:gd name="connsiteY17" fmla="*/ 713606 h 2336432"/>
              <a:gd name="connsiteX18" fmla="*/ 2271821 w 2335707"/>
              <a:gd name="connsiteY18" fmla="*/ 786936 h 2336432"/>
              <a:gd name="connsiteX19" fmla="*/ 774039 w 2335707"/>
              <a:gd name="connsiteY19" fmla="*/ 2267100 h 2336432"/>
              <a:gd name="connsiteX20" fmla="*/ 713606 w 2335707"/>
              <a:gd name="connsiteY20" fmla="*/ 2244981 h 2336432"/>
              <a:gd name="connsiteX21" fmla="*/ 674204 w 2335707"/>
              <a:gd name="connsiteY21" fmla="*/ 2226001 h 2336432"/>
              <a:gd name="connsiteX22" fmla="*/ 2120922 w 2335707"/>
              <a:gd name="connsiteY22" fmla="*/ 493293 h 2336432"/>
              <a:gd name="connsiteX23" fmla="*/ 2137256 w 2335707"/>
              <a:gd name="connsiteY23" fmla="*/ 515137 h 2336432"/>
              <a:gd name="connsiteX24" fmla="*/ 2175890 w 2335707"/>
              <a:gd name="connsiteY24" fmla="*/ 578731 h 2336432"/>
              <a:gd name="connsiteX25" fmla="*/ 566958 w 2335707"/>
              <a:gd name="connsiteY25" fmla="*/ 2168738 h 2336432"/>
              <a:gd name="connsiteX26" fmla="*/ 515136 w 2335707"/>
              <a:gd name="connsiteY26" fmla="*/ 2137256 h 2336432"/>
              <a:gd name="connsiteX27" fmla="*/ 482266 w 2335707"/>
              <a:gd name="connsiteY27" fmla="*/ 2112675 h 2336432"/>
              <a:gd name="connsiteX28" fmla="*/ 1980309 w 2335707"/>
              <a:gd name="connsiteY28" fmla="*/ 329243 h 2336432"/>
              <a:gd name="connsiteX29" fmla="*/ 1994584 w 2335707"/>
              <a:gd name="connsiteY29" fmla="*/ 342217 h 2336432"/>
              <a:gd name="connsiteX30" fmla="*/ 2048536 w 2335707"/>
              <a:gd name="connsiteY30" fmla="*/ 401579 h 2336432"/>
              <a:gd name="connsiteX31" fmla="*/ 391368 w 2335707"/>
              <a:gd name="connsiteY31" fmla="*/ 2039256 h 2336432"/>
              <a:gd name="connsiteX32" fmla="*/ 342216 w 2335707"/>
              <a:gd name="connsiteY32" fmla="*/ 1994584 h 2336432"/>
              <a:gd name="connsiteX33" fmla="*/ 319945 w 2335707"/>
              <a:gd name="connsiteY33" fmla="*/ 1970078 h 2336432"/>
              <a:gd name="connsiteX34" fmla="*/ 1811306 w 2335707"/>
              <a:gd name="connsiteY34" fmla="*/ 193252 h 2336432"/>
              <a:gd name="connsiteX35" fmla="*/ 1821664 w 2335707"/>
              <a:gd name="connsiteY35" fmla="*/ 199545 h 2336432"/>
              <a:gd name="connsiteX36" fmla="*/ 1892649 w 2335707"/>
              <a:gd name="connsiteY36" fmla="*/ 252626 h 2336432"/>
              <a:gd name="connsiteX37" fmla="*/ 244331 w 2335707"/>
              <a:gd name="connsiteY37" fmla="*/ 1881556 h 2336432"/>
              <a:gd name="connsiteX38" fmla="*/ 199545 w 2335707"/>
              <a:gd name="connsiteY38" fmla="*/ 1821664 h 2336432"/>
              <a:gd name="connsiteX39" fmla="*/ 186027 w 2335707"/>
              <a:gd name="connsiteY39" fmla="*/ 1799413 h 2336432"/>
              <a:gd name="connsiteX40" fmla="*/ 1611619 w 2335707"/>
              <a:gd name="connsiteY40" fmla="*/ 87582 h 2336432"/>
              <a:gd name="connsiteX41" fmla="*/ 1623194 w 2335707"/>
              <a:gd name="connsiteY41" fmla="*/ 91819 h 2336432"/>
              <a:gd name="connsiteX42" fmla="*/ 1707608 w 2335707"/>
              <a:gd name="connsiteY42" fmla="*/ 132483 h 2336432"/>
              <a:gd name="connsiteX43" fmla="*/ 126437 w 2335707"/>
              <a:gd name="connsiteY43" fmla="*/ 1695056 h 2336432"/>
              <a:gd name="connsiteX44" fmla="*/ 91819 w 2335707"/>
              <a:gd name="connsiteY44" fmla="*/ 1623194 h 2336432"/>
              <a:gd name="connsiteX45" fmla="*/ 82764 w 2335707"/>
              <a:gd name="connsiteY45" fmla="*/ 1598454 h 2336432"/>
              <a:gd name="connsiteX46" fmla="*/ 885454 w 2335707"/>
              <a:gd name="connsiteY46" fmla="*/ 35945 h 2336432"/>
              <a:gd name="connsiteX47" fmla="*/ 39389 w 2335707"/>
              <a:gd name="connsiteY47" fmla="*/ 872058 h 2336432"/>
              <a:gd name="connsiteX48" fmla="*/ 52529 w 2335707"/>
              <a:gd name="connsiteY48" fmla="*/ 820954 h 2336432"/>
              <a:gd name="connsiteX49" fmla="*/ 820954 w 2335707"/>
              <a:gd name="connsiteY49" fmla="*/ 52529 h 2336432"/>
              <a:gd name="connsiteX50" fmla="*/ 1374193 w 2335707"/>
              <a:gd name="connsiteY50" fmla="*/ 19208 h 2336432"/>
              <a:gd name="connsiteX51" fmla="*/ 1403874 w 2335707"/>
              <a:gd name="connsiteY51" fmla="*/ 23738 h 2336432"/>
              <a:gd name="connsiteX52" fmla="*/ 1488908 w 2335707"/>
              <a:gd name="connsiteY52" fmla="*/ 45603 h 2336432"/>
              <a:gd name="connsiteX53" fmla="*/ 42122 w 2335707"/>
              <a:gd name="connsiteY53" fmla="*/ 1475371 h 2336432"/>
              <a:gd name="connsiteX54" fmla="*/ 23738 w 2335707"/>
              <a:gd name="connsiteY54" fmla="*/ 1403874 h 2336432"/>
              <a:gd name="connsiteX55" fmla="*/ 17095 w 2335707"/>
              <a:gd name="connsiteY55" fmla="*/ 1360344 h 2336432"/>
              <a:gd name="connsiteX56" fmla="*/ 1168400 w 2335707"/>
              <a:gd name="connsiteY56" fmla="*/ 0 h 2336432"/>
              <a:gd name="connsiteX57" fmla="*/ 1225521 w 2335707"/>
              <a:gd name="connsiteY57" fmla="*/ 2885 h 2336432"/>
              <a:gd name="connsiteX58" fmla="*/ 2193 w 2335707"/>
              <a:gd name="connsiteY58" fmla="*/ 1211823 h 2336432"/>
              <a:gd name="connsiteX59" fmla="*/ 0 w 2335707"/>
              <a:gd name="connsiteY59" fmla="*/ 1168400 h 2336432"/>
              <a:gd name="connsiteX60" fmla="*/ 5005 w 2335707"/>
              <a:gd name="connsiteY60" fmla="*/ 1069285 h 2336432"/>
              <a:gd name="connsiteX61" fmla="*/ 1082634 w 2335707"/>
              <a:gd name="connsiteY61" fmla="*/ 4331 h 233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335707" h="2336432">
                <a:moveTo>
                  <a:pt x="2268189" y="1559787"/>
                </a:moveTo>
                <a:lnTo>
                  <a:pt x="2244982" y="1623194"/>
                </a:lnTo>
                <a:cubicBezTo>
                  <a:pt x="2126733" y="1902765"/>
                  <a:pt x="1902765" y="2126733"/>
                  <a:pt x="1623194" y="2244981"/>
                </a:cubicBezTo>
                <a:lnTo>
                  <a:pt x="1546396" y="2273090"/>
                </a:lnTo>
                <a:close/>
                <a:moveTo>
                  <a:pt x="2335707" y="1190057"/>
                </a:moveTo>
                <a:lnTo>
                  <a:pt x="2330768" y="1287862"/>
                </a:lnTo>
                <a:lnTo>
                  <a:pt x="2322350" y="1343016"/>
                </a:lnTo>
                <a:lnTo>
                  <a:pt x="1329230" y="2324454"/>
                </a:lnTo>
                <a:lnTo>
                  <a:pt x="1287862" y="2330768"/>
                </a:lnTo>
                <a:lnTo>
                  <a:pt x="1175687" y="2336432"/>
                </a:lnTo>
                <a:close/>
                <a:moveTo>
                  <a:pt x="2308244" y="914188"/>
                </a:moveTo>
                <a:lnTo>
                  <a:pt x="2313062" y="932927"/>
                </a:lnTo>
                <a:lnTo>
                  <a:pt x="2328480" y="1033951"/>
                </a:lnTo>
                <a:lnTo>
                  <a:pt x="1020604" y="2326443"/>
                </a:lnTo>
                <a:lnTo>
                  <a:pt x="932927" y="2313062"/>
                </a:lnTo>
                <a:lnTo>
                  <a:pt x="901021" y="2304859"/>
                </a:lnTo>
                <a:close/>
                <a:moveTo>
                  <a:pt x="2231958" y="686570"/>
                </a:moveTo>
                <a:lnTo>
                  <a:pt x="2244982" y="713606"/>
                </a:lnTo>
                <a:lnTo>
                  <a:pt x="2271821" y="786936"/>
                </a:lnTo>
                <a:lnTo>
                  <a:pt x="774039" y="2267100"/>
                </a:lnTo>
                <a:lnTo>
                  <a:pt x="713606" y="2244981"/>
                </a:lnTo>
                <a:lnTo>
                  <a:pt x="674204" y="2226001"/>
                </a:lnTo>
                <a:close/>
                <a:moveTo>
                  <a:pt x="2120922" y="493293"/>
                </a:moveTo>
                <a:lnTo>
                  <a:pt x="2137256" y="515137"/>
                </a:lnTo>
                <a:lnTo>
                  <a:pt x="2175890" y="578731"/>
                </a:lnTo>
                <a:lnTo>
                  <a:pt x="566958" y="2168738"/>
                </a:lnTo>
                <a:lnTo>
                  <a:pt x="515136" y="2137256"/>
                </a:lnTo>
                <a:lnTo>
                  <a:pt x="482266" y="2112675"/>
                </a:lnTo>
                <a:close/>
                <a:moveTo>
                  <a:pt x="1980309" y="329243"/>
                </a:moveTo>
                <a:lnTo>
                  <a:pt x="1994584" y="342217"/>
                </a:lnTo>
                <a:lnTo>
                  <a:pt x="2048536" y="401579"/>
                </a:lnTo>
                <a:lnTo>
                  <a:pt x="391368" y="2039256"/>
                </a:lnTo>
                <a:lnTo>
                  <a:pt x="342216" y="1994584"/>
                </a:lnTo>
                <a:lnTo>
                  <a:pt x="319945" y="1970078"/>
                </a:lnTo>
                <a:close/>
                <a:moveTo>
                  <a:pt x="1811306" y="193252"/>
                </a:moveTo>
                <a:lnTo>
                  <a:pt x="1821664" y="199545"/>
                </a:lnTo>
                <a:lnTo>
                  <a:pt x="1892649" y="252626"/>
                </a:lnTo>
                <a:lnTo>
                  <a:pt x="244331" y="1881556"/>
                </a:lnTo>
                <a:lnTo>
                  <a:pt x="199545" y="1821664"/>
                </a:lnTo>
                <a:lnTo>
                  <a:pt x="186027" y="1799413"/>
                </a:lnTo>
                <a:close/>
                <a:moveTo>
                  <a:pt x="1611619" y="87582"/>
                </a:moveTo>
                <a:lnTo>
                  <a:pt x="1623194" y="91819"/>
                </a:lnTo>
                <a:lnTo>
                  <a:pt x="1707608" y="132483"/>
                </a:lnTo>
                <a:lnTo>
                  <a:pt x="126437" y="1695056"/>
                </a:lnTo>
                <a:lnTo>
                  <a:pt x="91819" y="1623194"/>
                </a:lnTo>
                <a:lnTo>
                  <a:pt x="82764" y="1598454"/>
                </a:lnTo>
                <a:close/>
                <a:moveTo>
                  <a:pt x="885454" y="35945"/>
                </a:moveTo>
                <a:lnTo>
                  <a:pt x="39389" y="872058"/>
                </a:lnTo>
                <a:lnTo>
                  <a:pt x="52529" y="820954"/>
                </a:lnTo>
                <a:cubicBezTo>
                  <a:pt x="166324" y="455093"/>
                  <a:pt x="455093" y="166324"/>
                  <a:pt x="820954" y="52529"/>
                </a:cubicBezTo>
                <a:close/>
                <a:moveTo>
                  <a:pt x="1374193" y="19208"/>
                </a:moveTo>
                <a:lnTo>
                  <a:pt x="1403874" y="23738"/>
                </a:lnTo>
                <a:lnTo>
                  <a:pt x="1488908" y="45603"/>
                </a:lnTo>
                <a:lnTo>
                  <a:pt x="42122" y="1475371"/>
                </a:lnTo>
                <a:lnTo>
                  <a:pt x="23738" y="1403874"/>
                </a:lnTo>
                <a:lnTo>
                  <a:pt x="17095" y="1360344"/>
                </a:lnTo>
                <a:close/>
                <a:moveTo>
                  <a:pt x="1168400" y="0"/>
                </a:moveTo>
                <a:lnTo>
                  <a:pt x="1225521" y="2885"/>
                </a:lnTo>
                <a:lnTo>
                  <a:pt x="2193" y="1211823"/>
                </a:lnTo>
                <a:lnTo>
                  <a:pt x="0" y="1168400"/>
                </a:lnTo>
                <a:lnTo>
                  <a:pt x="5005" y="1069285"/>
                </a:lnTo>
                <a:lnTo>
                  <a:pt x="1082634" y="4331"/>
                </a:ln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360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75000"/>
                <a:lumOff val="25000"/>
              </a:schemeClr>
            </a:gs>
            <a:gs pos="48000">
              <a:schemeClr val="tx1">
                <a:lumMod val="85000"/>
                <a:lumOff val="1500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-514350" y="4400550"/>
            <a:ext cx="11525250" cy="6724650"/>
          </a:xfrm>
          <a:custGeom>
            <a:avLst/>
            <a:gdLst>
              <a:gd name="connsiteX0" fmla="*/ 247650 w 11525250"/>
              <a:gd name="connsiteY0" fmla="*/ 4743450 h 6724650"/>
              <a:gd name="connsiteX1" fmla="*/ 11525250 w 11525250"/>
              <a:gd name="connsiteY1" fmla="*/ 0 h 6724650"/>
              <a:gd name="connsiteX2" fmla="*/ 11525250 w 11525250"/>
              <a:gd name="connsiteY2" fmla="*/ 857250 h 6724650"/>
              <a:gd name="connsiteX3" fmla="*/ 1428750 w 11525250"/>
              <a:gd name="connsiteY3" fmla="*/ 6724650 h 6724650"/>
              <a:gd name="connsiteX4" fmla="*/ 0 w 11525250"/>
              <a:gd name="connsiteY4" fmla="*/ 6686550 h 6724650"/>
              <a:gd name="connsiteX5" fmla="*/ 247650 w 11525250"/>
              <a:gd name="connsiteY5" fmla="*/ 4743450 h 6724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5250" h="6724650">
                <a:moveTo>
                  <a:pt x="247650" y="4743450"/>
                </a:moveTo>
                <a:lnTo>
                  <a:pt x="11525250" y="0"/>
                </a:lnTo>
                <a:lnTo>
                  <a:pt x="11525250" y="857250"/>
                </a:lnTo>
                <a:lnTo>
                  <a:pt x="1428750" y="6724650"/>
                </a:lnTo>
                <a:lnTo>
                  <a:pt x="0" y="6686550"/>
                </a:lnTo>
                <a:lnTo>
                  <a:pt x="247650" y="474345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18445975" flipH="1">
            <a:off x="1558805" y="5640269"/>
            <a:ext cx="11079859" cy="6064558"/>
          </a:xfrm>
          <a:custGeom>
            <a:avLst/>
            <a:gdLst>
              <a:gd name="connsiteX0" fmla="*/ 247650 w 11525250"/>
              <a:gd name="connsiteY0" fmla="*/ 4743450 h 6724650"/>
              <a:gd name="connsiteX1" fmla="*/ 11525250 w 11525250"/>
              <a:gd name="connsiteY1" fmla="*/ 0 h 6724650"/>
              <a:gd name="connsiteX2" fmla="*/ 11525250 w 11525250"/>
              <a:gd name="connsiteY2" fmla="*/ 857250 h 6724650"/>
              <a:gd name="connsiteX3" fmla="*/ 1428750 w 11525250"/>
              <a:gd name="connsiteY3" fmla="*/ 6724650 h 6724650"/>
              <a:gd name="connsiteX4" fmla="*/ 0 w 11525250"/>
              <a:gd name="connsiteY4" fmla="*/ 6686550 h 6724650"/>
              <a:gd name="connsiteX5" fmla="*/ 247650 w 11525250"/>
              <a:gd name="connsiteY5" fmla="*/ 4743450 h 6724650"/>
              <a:gd name="connsiteX0" fmla="*/ 247650 w 14202628"/>
              <a:gd name="connsiteY0" fmla="*/ 5830704 h 7811904"/>
              <a:gd name="connsiteX1" fmla="*/ 14202628 w 14202628"/>
              <a:gd name="connsiteY1" fmla="*/ 0 h 7811904"/>
              <a:gd name="connsiteX2" fmla="*/ 11525250 w 14202628"/>
              <a:gd name="connsiteY2" fmla="*/ 1944504 h 7811904"/>
              <a:gd name="connsiteX3" fmla="*/ 1428750 w 14202628"/>
              <a:gd name="connsiteY3" fmla="*/ 7811904 h 7811904"/>
              <a:gd name="connsiteX4" fmla="*/ 0 w 14202628"/>
              <a:gd name="connsiteY4" fmla="*/ 7773804 h 7811904"/>
              <a:gd name="connsiteX5" fmla="*/ 247650 w 14202628"/>
              <a:gd name="connsiteY5" fmla="*/ 5830704 h 7811904"/>
              <a:gd name="connsiteX0" fmla="*/ 247650 w 14202628"/>
              <a:gd name="connsiteY0" fmla="*/ 5830704 h 7811904"/>
              <a:gd name="connsiteX1" fmla="*/ 14202628 w 14202628"/>
              <a:gd name="connsiteY1" fmla="*/ 0 h 7811904"/>
              <a:gd name="connsiteX2" fmla="*/ 13036305 w 14202628"/>
              <a:gd name="connsiteY2" fmla="*/ 1256048 h 7811904"/>
              <a:gd name="connsiteX3" fmla="*/ 1428750 w 14202628"/>
              <a:gd name="connsiteY3" fmla="*/ 7811904 h 7811904"/>
              <a:gd name="connsiteX4" fmla="*/ 0 w 14202628"/>
              <a:gd name="connsiteY4" fmla="*/ 7773804 h 7811904"/>
              <a:gd name="connsiteX5" fmla="*/ 247650 w 14202628"/>
              <a:gd name="connsiteY5" fmla="*/ 5830704 h 7811904"/>
              <a:gd name="connsiteX0" fmla="*/ 247650 w 14202628"/>
              <a:gd name="connsiteY0" fmla="*/ 5830704 h 7773804"/>
              <a:gd name="connsiteX1" fmla="*/ 14202628 w 14202628"/>
              <a:gd name="connsiteY1" fmla="*/ 0 h 7773804"/>
              <a:gd name="connsiteX2" fmla="*/ 13036305 w 14202628"/>
              <a:gd name="connsiteY2" fmla="*/ 1256048 h 7773804"/>
              <a:gd name="connsiteX3" fmla="*/ 645492 w 14202628"/>
              <a:gd name="connsiteY3" fmla="*/ 6505048 h 7773804"/>
              <a:gd name="connsiteX4" fmla="*/ 0 w 14202628"/>
              <a:gd name="connsiteY4" fmla="*/ 7773804 h 7773804"/>
              <a:gd name="connsiteX5" fmla="*/ 247650 w 14202628"/>
              <a:gd name="connsiteY5" fmla="*/ 5830704 h 7773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02628" h="7773804">
                <a:moveTo>
                  <a:pt x="247650" y="5830704"/>
                </a:moveTo>
                <a:lnTo>
                  <a:pt x="14202628" y="0"/>
                </a:lnTo>
                <a:lnTo>
                  <a:pt x="13036305" y="1256048"/>
                </a:lnTo>
                <a:lnTo>
                  <a:pt x="645492" y="6505048"/>
                </a:lnTo>
                <a:lnTo>
                  <a:pt x="0" y="7773804"/>
                </a:lnTo>
                <a:lnTo>
                  <a:pt x="247650" y="583070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-266700" y="4476750"/>
            <a:ext cx="6496050" cy="2266950"/>
          </a:xfrm>
          <a:custGeom>
            <a:avLst/>
            <a:gdLst>
              <a:gd name="connsiteX0" fmla="*/ 19050 w 6496050"/>
              <a:gd name="connsiteY0" fmla="*/ 0 h 2609850"/>
              <a:gd name="connsiteX1" fmla="*/ 6496050 w 6496050"/>
              <a:gd name="connsiteY1" fmla="*/ 2305050 h 2609850"/>
              <a:gd name="connsiteX2" fmla="*/ 5581650 w 6496050"/>
              <a:gd name="connsiteY2" fmla="*/ 2609850 h 2609850"/>
              <a:gd name="connsiteX3" fmla="*/ 0 w 6496050"/>
              <a:gd name="connsiteY3" fmla="*/ 1409700 h 2609850"/>
              <a:gd name="connsiteX4" fmla="*/ 19050 w 6496050"/>
              <a:gd name="connsiteY4" fmla="*/ 0 h 2609850"/>
              <a:gd name="connsiteX0" fmla="*/ 19050 w 6496050"/>
              <a:gd name="connsiteY0" fmla="*/ 0 h 2266950"/>
              <a:gd name="connsiteX1" fmla="*/ 6496050 w 6496050"/>
              <a:gd name="connsiteY1" fmla="*/ 1962150 h 2266950"/>
              <a:gd name="connsiteX2" fmla="*/ 5581650 w 6496050"/>
              <a:gd name="connsiteY2" fmla="*/ 2266950 h 2266950"/>
              <a:gd name="connsiteX3" fmla="*/ 0 w 6496050"/>
              <a:gd name="connsiteY3" fmla="*/ 1066800 h 2266950"/>
              <a:gd name="connsiteX4" fmla="*/ 19050 w 6496050"/>
              <a:gd name="connsiteY4" fmla="*/ 0 h 226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6050" h="2266950">
                <a:moveTo>
                  <a:pt x="19050" y="0"/>
                </a:moveTo>
                <a:lnTo>
                  <a:pt x="6496050" y="1962150"/>
                </a:lnTo>
                <a:lnTo>
                  <a:pt x="5581650" y="2266950"/>
                </a:lnTo>
                <a:lnTo>
                  <a:pt x="0" y="1066800"/>
                </a:lnTo>
                <a:lnTo>
                  <a:pt x="1905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979" y="2504845"/>
            <a:ext cx="8889807" cy="5520539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8925585" y="330200"/>
            <a:ext cx="1505641" cy="527050"/>
            <a:chOff x="-3682181" y="-4159044"/>
            <a:chExt cx="9802757" cy="3431458"/>
          </a:xfrm>
          <a:solidFill>
            <a:schemeClr val="bg1">
              <a:alpha val="44000"/>
            </a:schemeClr>
          </a:solidFill>
        </p:grpSpPr>
        <p:grpSp>
          <p:nvGrpSpPr>
            <p:cNvPr id="11" name="Group 10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28" name="Oval 27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21" name="Oval 20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14" name="Oval 13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5" name="Group 34"/>
          <p:cNvGrpSpPr/>
          <p:nvPr/>
        </p:nvGrpSpPr>
        <p:grpSpPr>
          <a:xfrm>
            <a:off x="368537" y="312887"/>
            <a:ext cx="1505641" cy="527050"/>
            <a:chOff x="-3682181" y="-4159044"/>
            <a:chExt cx="9802757" cy="3431458"/>
          </a:xfrm>
          <a:solidFill>
            <a:schemeClr val="bg1">
              <a:alpha val="44000"/>
            </a:schemeClr>
          </a:solidFill>
        </p:grpSpPr>
        <p:grpSp>
          <p:nvGrpSpPr>
            <p:cNvPr id="36" name="Group 35"/>
            <p:cNvGrpSpPr/>
            <p:nvPr/>
          </p:nvGrpSpPr>
          <p:grpSpPr>
            <a:xfrm>
              <a:off x="-3682181" y="-4159044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53" name="Oval 52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-3682181" y="-2679290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46" name="Oval 45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-3682181" y="-1199535"/>
              <a:ext cx="9802757" cy="471949"/>
              <a:chOff x="-3687097" y="-4159044"/>
              <a:chExt cx="9802757" cy="471949"/>
            </a:xfrm>
            <a:grpFill/>
          </p:grpSpPr>
          <p:sp>
            <p:nvSpPr>
              <p:cNvPr id="39" name="Oval 38"/>
              <p:cNvSpPr/>
              <p:nvPr/>
            </p:nvSpPr>
            <p:spPr>
              <a:xfrm>
                <a:off x="-368709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-2131962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-576827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97830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2533443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4088578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5643711" y="-4159044"/>
                <a:ext cx="471949" cy="4719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0" name="Rectangle 59"/>
          <p:cNvSpPr/>
          <p:nvPr/>
        </p:nvSpPr>
        <p:spPr>
          <a:xfrm>
            <a:off x="3363641" y="923503"/>
            <a:ext cx="44470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4000" b="0" i="1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TEMPLATE DESAIN</a:t>
            </a:r>
          </a:p>
          <a:p>
            <a:pPr algn="ctr"/>
            <a:r>
              <a:rPr lang="it-IT" sz="4000" b="0" i="1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LP FORMAT JSON</a:t>
            </a:r>
          </a:p>
        </p:txBody>
      </p:sp>
      <p:sp>
        <p:nvSpPr>
          <p:cNvPr id="61" name="Rectangle 60" hidden="1"/>
          <p:cNvSpPr/>
          <p:nvPr/>
        </p:nvSpPr>
        <p:spPr>
          <a:xfrm>
            <a:off x="533400" y="3270622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5793915" y="8507299"/>
            <a:ext cx="3848246" cy="10664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/>
          <p:cNvSpPr/>
          <p:nvPr/>
        </p:nvSpPr>
        <p:spPr>
          <a:xfrm>
            <a:off x="6169377" y="8713886"/>
            <a:ext cx="30973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i="1" dirty="0">
                <a:ln w="0"/>
                <a:solidFill>
                  <a:schemeClr val="accent4">
                    <a:lumMod val="50000"/>
                  </a:schemeClr>
                </a:solidFill>
                <a:latin typeface="Barlow Black" panose="00000A00000000000000" pitchFamily="2" charset="0"/>
              </a:rPr>
              <a:t>LIMITED OFFER</a:t>
            </a:r>
            <a:endParaRPr lang="en-US" sz="3600" b="1" i="1" cap="none" spc="0" dirty="0">
              <a:ln w="0"/>
              <a:solidFill>
                <a:schemeClr val="accent4">
                  <a:lumMod val="5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65" name="Freeform 64" hidden="1"/>
          <p:cNvSpPr>
            <a:spLocks/>
          </p:cNvSpPr>
          <p:nvPr/>
        </p:nvSpPr>
        <p:spPr bwMode="auto">
          <a:xfrm>
            <a:off x="7769019" y="1004678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6" name="Rectangle 65" hidden="1"/>
          <p:cNvSpPr/>
          <p:nvPr/>
        </p:nvSpPr>
        <p:spPr>
          <a:xfrm>
            <a:off x="8103625" y="99813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sp>
        <p:nvSpPr>
          <p:cNvPr id="9" name="Isosceles Triangle 8"/>
          <p:cNvSpPr/>
          <p:nvPr/>
        </p:nvSpPr>
        <p:spPr>
          <a:xfrm rot="5400000">
            <a:off x="1409319" y="4619625"/>
            <a:ext cx="2077212" cy="4895850"/>
          </a:xfrm>
          <a:custGeom>
            <a:avLst/>
            <a:gdLst>
              <a:gd name="connsiteX0" fmla="*/ 0 w 2077212"/>
              <a:gd name="connsiteY0" fmla="*/ 3924300 h 3924300"/>
              <a:gd name="connsiteX1" fmla="*/ 1038606 w 2077212"/>
              <a:gd name="connsiteY1" fmla="*/ 0 h 3924300"/>
              <a:gd name="connsiteX2" fmla="*/ 2077212 w 2077212"/>
              <a:gd name="connsiteY2" fmla="*/ 3924300 h 3924300"/>
              <a:gd name="connsiteX3" fmla="*/ 0 w 2077212"/>
              <a:gd name="connsiteY3" fmla="*/ 3924300 h 3924300"/>
              <a:gd name="connsiteX0" fmla="*/ 0 w 2077212"/>
              <a:gd name="connsiteY0" fmla="*/ 4419600 h 4419600"/>
              <a:gd name="connsiteX1" fmla="*/ 790956 w 2077212"/>
              <a:gd name="connsiteY1" fmla="*/ 0 h 4419600"/>
              <a:gd name="connsiteX2" fmla="*/ 2077212 w 2077212"/>
              <a:gd name="connsiteY2" fmla="*/ 4419600 h 4419600"/>
              <a:gd name="connsiteX3" fmla="*/ 0 w 2077212"/>
              <a:gd name="connsiteY3" fmla="*/ 4419600 h 441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7212" h="4419600">
                <a:moveTo>
                  <a:pt x="0" y="4419600"/>
                </a:moveTo>
                <a:lnTo>
                  <a:pt x="790956" y="0"/>
                </a:lnTo>
                <a:lnTo>
                  <a:pt x="2077212" y="4419600"/>
                </a:lnTo>
                <a:lnTo>
                  <a:pt x="0" y="44196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 hidden="1"/>
          <p:cNvSpPr/>
          <p:nvPr/>
        </p:nvSpPr>
        <p:spPr>
          <a:xfrm>
            <a:off x="626593" y="533400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493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31"/>
          <p:cNvSpPr/>
          <p:nvPr/>
        </p:nvSpPr>
        <p:spPr>
          <a:xfrm>
            <a:off x="1361358" y="269976"/>
            <a:ext cx="8962513" cy="8962513"/>
          </a:xfrm>
          <a:custGeom>
            <a:avLst/>
            <a:gdLst>
              <a:gd name="connsiteX0" fmla="*/ 1139047 w 7374194"/>
              <a:gd name="connsiteY0" fmla="*/ 5446948 h 7374194"/>
              <a:gd name="connsiteX1" fmla="*/ 1268363 w 7374194"/>
              <a:gd name="connsiteY1" fmla="*/ 5552017 h 7374194"/>
              <a:gd name="connsiteX2" fmla="*/ 1365349 w 7374194"/>
              <a:gd name="connsiteY2" fmla="*/ 5640922 h 7374194"/>
              <a:gd name="connsiteX3" fmla="*/ 1438090 w 7374194"/>
              <a:gd name="connsiteY3" fmla="*/ 5713662 h 7374194"/>
              <a:gd name="connsiteX4" fmla="*/ 1518915 w 7374194"/>
              <a:gd name="connsiteY4" fmla="*/ 5794486 h 7374194"/>
              <a:gd name="connsiteX5" fmla="*/ 1591653 w 7374194"/>
              <a:gd name="connsiteY5" fmla="*/ 5851060 h 7374194"/>
              <a:gd name="connsiteX6" fmla="*/ 2108914 w 7374194"/>
              <a:gd name="connsiteY6" fmla="*/ 6239009 h 7374194"/>
              <a:gd name="connsiteX7" fmla="*/ 2302888 w 7374194"/>
              <a:gd name="connsiteY7" fmla="*/ 6319829 h 7374194"/>
              <a:gd name="connsiteX8" fmla="*/ 2529186 w 7374194"/>
              <a:gd name="connsiteY8" fmla="*/ 6384486 h 7374194"/>
              <a:gd name="connsiteX9" fmla="*/ 3014115 w 7374194"/>
              <a:gd name="connsiteY9" fmla="*/ 6465305 h 7374194"/>
              <a:gd name="connsiteX10" fmla="*/ 2933297 w 7374194"/>
              <a:gd name="connsiteY10" fmla="*/ 6368325 h 7374194"/>
              <a:gd name="connsiteX11" fmla="*/ 3111103 w 7374194"/>
              <a:gd name="connsiteY11" fmla="*/ 6416815 h 7374194"/>
              <a:gd name="connsiteX12" fmla="*/ 3272748 w 7374194"/>
              <a:gd name="connsiteY12" fmla="*/ 6416815 h 7374194"/>
              <a:gd name="connsiteX13" fmla="*/ 3352022 w 7374194"/>
              <a:gd name="connsiteY13" fmla="*/ 6418105 h 7374194"/>
              <a:gd name="connsiteX14" fmla="*/ 3091915 w 7374194"/>
              <a:gd name="connsiteY14" fmla="*/ 6351224 h 7374194"/>
              <a:gd name="connsiteX15" fmla="*/ 2973742 w 7374194"/>
              <a:gd name="connsiteY15" fmla="*/ 6307972 h 7374194"/>
              <a:gd name="connsiteX16" fmla="*/ 2836817 w 7374194"/>
              <a:gd name="connsiteY16" fmla="*/ 6284974 h 7374194"/>
              <a:gd name="connsiteX17" fmla="*/ 2642339 w 7374194"/>
              <a:gd name="connsiteY17" fmla="*/ 6239009 h 7374194"/>
              <a:gd name="connsiteX18" fmla="*/ 2464527 w 7374194"/>
              <a:gd name="connsiteY18" fmla="*/ 6206680 h 7374194"/>
              <a:gd name="connsiteX19" fmla="*/ 2367539 w 7374194"/>
              <a:gd name="connsiteY19" fmla="*/ 6174350 h 7374194"/>
              <a:gd name="connsiteX20" fmla="*/ 2286720 w 7374194"/>
              <a:gd name="connsiteY20" fmla="*/ 6142021 h 7374194"/>
              <a:gd name="connsiteX21" fmla="*/ 2011926 w 7374194"/>
              <a:gd name="connsiteY21" fmla="*/ 6028871 h 7374194"/>
              <a:gd name="connsiteX22" fmla="*/ 1898776 w 7374194"/>
              <a:gd name="connsiteY22" fmla="*/ 5948046 h 7374194"/>
              <a:gd name="connsiteX23" fmla="*/ 1817951 w 7374194"/>
              <a:gd name="connsiteY23" fmla="*/ 5883388 h 7374194"/>
              <a:gd name="connsiteX24" fmla="*/ 1769460 w 7374194"/>
              <a:gd name="connsiteY24" fmla="*/ 5851060 h 7374194"/>
              <a:gd name="connsiteX25" fmla="*/ 1656312 w 7374194"/>
              <a:gd name="connsiteY25" fmla="*/ 5770238 h 7374194"/>
              <a:gd name="connsiteX26" fmla="*/ 1599734 w 7374194"/>
              <a:gd name="connsiteY26" fmla="*/ 5721743 h 7374194"/>
              <a:gd name="connsiteX27" fmla="*/ 1543156 w 7374194"/>
              <a:gd name="connsiteY27" fmla="*/ 5673253 h 7374194"/>
              <a:gd name="connsiteX28" fmla="*/ 1316859 w 7374194"/>
              <a:gd name="connsiteY28" fmla="*/ 5560103 h 7374194"/>
              <a:gd name="connsiteX29" fmla="*/ 1268363 w 7374194"/>
              <a:gd name="connsiteY29" fmla="*/ 5519693 h 7374194"/>
              <a:gd name="connsiteX30" fmla="*/ 1203704 w 7374194"/>
              <a:gd name="connsiteY30" fmla="*/ 5471196 h 7374194"/>
              <a:gd name="connsiteX31" fmla="*/ 1139047 w 7374194"/>
              <a:gd name="connsiteY31" fmla="*/ 5446948 h 7374194"/>
              <a:gd name="connsiteX32" fmla="*/ 6646293 w 7374194"/>
              <a:gd name="connsiteY32" fmla="*/ 4797741 h 7374194"/>
              <a:gd name="connsiteX33" fmla="*/ 6581337 w 7374194"/>
              <a:gd name="connsiteY33" fmla="*/ 4932584 h 7374194"/>
              <a:gd name="connsiteX34" fmla="*/ 6521067 w 7374194"/>
              <a:gd name="connsiteY34" fmla="*/ 5031791 h 7374194"/>
              <a:gd name="connsiteX35" fmla="*/ 6519773 w 7374194"/>
              <a:gd name="connsiteY35" fmla="*/ 5036779 h 7374194"/>
              <a:gd name="connsiteX36" fmla="*/ 6473301 w 7374194"/>
              <a:gd name="connsiteY36" fmla="*/ 5188321 h 7374194"/>
              <a:gd name="connsiteX37" fmla="*/ 6618781 w 7374194"/>
              <a:gd name="connsiteY37" fmla="*/ 4898120 h 7374194"/>
              <a:gd name="connsiteX38" fmla="*/ 6825851 w 7374194"/>
              <a:gd name="connsiteY38" fmla="*/ 4323434 h 7374194"/>
              <a:gd name="connsiteX39" fmla="*/ 6809031 w 7374194"/>
              <a:gd name="connsiteY39" fmla="*/ 4388852 h 7374194"/>
              <a:gd name="connsiteX40" fmla="*/ 6812753 w 7374194"/>
              <a:gd name="connsiteY40" fmla="*/ 4412427 h 7374194"/>
              <a:gd name="connsiteX41" fmla="*/ 6828916 w 7374194"/>
              <a:gd name="connsiteY41" fmla="*/ 4396267 h 7374194"/>
              <a:gd name="connsiteX42" fmla="*/ 6828916 w 7374194"/>
              <a:gd name="connsiteY42" fmla="*/ 4331606 h 7374194"/>
              <a:gd name="connsiteX43" fmla="*/ 3775588 w 7374194"/>
              <a:gd name="connsiteY43" fmla="*/ 2443726 h 7374194"/>
              <a:gd name="connsiteX44" fmla="*/ 4955459 w 7374194"/>
              <a:gd name="connsiteY44" fmla="*/ 3623597 h 7374194"/>
              <a:gd name="connsiteX45" fmla="*/ 3775588 w 7374194"/>
              <a:gd name="connsiteY45" fmla="*/ 4803468 h 7374194"/>
              <a:gd name="connsiteX46" fmla="*/ 2595717 w 7374194"/>
              <a:gd name="connsiteY46" fmla="*/ 3623597 h 7374194"/>
              <a:gd name="connsiteX47" fmla="*/ 3775588 w 7374194"/>
              <a:gd name="connsiteY47" fmla="*/ 2443726 h 7374194"/>
              <a:gd name="connsiteX48" fmla="*/ 6517767 w 7374194"/>
              <a:gd name="connsiteY48" fmla="*/ 2000884 h 7374194"/>
              <a:gd name="connsiteX49" fmla="*/ 6572383 w 7374194"/>
              <a:gd name="connsiteY49" fmla="*/ 2090785 h 7374194"/>
              <a:gd name="connsiteX50" fmla="*/ 6586451 w 7374194"/>
              <a:gd name="connsiteY50" fmla="*/ 2084756 h 7374194"/>
              <a:gd name="connsiteX51" fmla="*/ 6523814 w 7374194"/>
              <a:gd name="connsiteY51" fmla="*/ 2007974 h 7374194"/>
              <a:gd name="connsiteX52" fmla="*/ 3775588 w 7374194"/>
              <a:gd name="connsiteY52" fmla="*/ 1263855 h 7374194"/>
              <a:gd name="connsiteX53" fmla="*/ 1415846 w 7374194"/>
              <a:gd name="connsiteY53" fmla="*/ 3623597 h 7374194"/>
              <a:gd name="connsiteX54" fmla="*/ 3775588 w 7374194"/>
              <a:gd name="connsiteY54" fmla="*/ 5983339 h 7374194"/>
              <a:gd name="connsiteX55" fmla="*/ 6135330 w 7374194"/>
              <a:gd name="connsiteY55" fmla="*/ 3623597 h 7374194"/>
              <a:gd name="connsiteX56" fmla="*/ 3775588 w 7374194"/>
              <a:gd name="connsiteY56" fmla="*/ 1263855 h 7374194"/>
              <a:gd name="connsiteX57" fmla="*/ 4444665 w 7374194"/>
              <a:gd name="connsiteY57" fmla="*/ 294549 h 7374194"/>
              <a:gd name="connsiteX58" fmla="*/ 3444496 w 7374194"/>
              <a:gd name="connsiteY58" fmla="*/ 471345 h 7374194"/>
              <a:gd name="connsiteX59" fmla="*/ 3312525 w 7374194"/>
              <a:gd name="connsiteY59" fmla="*/ 525981 h 7374194"/>
              <a:gd name="connsiteX60" fmla="*/ 3312526 w 7374194"/>
              <a:gd name="connsiteY60" fmla="*/ 525981 h 7374194"/>
              <a:gd name="connsiteX61" fmla="*/ 3444496 w 7374194"/>
              <a:gd name="connsiteY61" fmla="*/ 471345 h 7374194"/>
              <a:gd name="connsiteX62" fmla="*/ 4444665 w 7374194"/>
              <a:gd name="connsiteY62" fmla="*/ 294549 h 7374194"/>
              <a:gd name="connsiteX63" fmla="*/ 4656827 w 7374194"/>
              <a:gd name="connsiteY63" fmla="*/ 301620 h 7374194"/>
              <a:gd name="connsiteX64" fmla="*/ 4873022 w 7374194"/>
              <a:gd name="connsiteY64" fmla="*/ 322834 h 7374194"/>
              <a:gd name="connsiteX65" fmla="*/ 4873025 w 7374194"/>
              <a:gd name="connsiteY65" fmla="*/ 322834 h 7374194"/>
              <a:gd name="connsiteX66" fmla="*/ 4444665 w 7374194"/>
              <a:gd name="connsiteY66" fmla="*/ 294549 h 7374194"/>
              <a:gd name="connsiteX67" fmla="*/ 4323436 w 7374194"/>
              <a:gd name="connsiteY67" fmla="*/ 96531 h 7374194"/>
              <a:gd name="connsiteX68" fmla="*/ 4485082 w 7374194"/>
              <a:gd name="connsiteY68" fmla="*/ 96531 h 7374194"/>
              <a:gd name="connsiteX69" fmla="*/ 4514267 w 7374194"/>
              <a:gd name="connsiteY69" fmla="*/ 96531 h 7374194"/>
              <a:gd name="connsiteX70" fmla="*/ 4783528 w 7374194"/>
              <a:gd name="connsiteY70" fmla="*/ 165765 h 7374194"/>
              <a:gd name="connsiteX71" fmla="*/ 6744497 w 7374194"/>
              <a:gd name="connsiteY71" fmla="*/ 1625607 h 7374194"/>
              <a:gd name="connsiteX72" fmla="*/ 6867139 w 7374194"/>
              <a:gd name="connsiteY72" fmla="*/ 1827484 h 7374194"/>
              <a:gd name="connsiteX73" fmla="*/ 6861244 w 7374194"/>
              <a:gd name="connsiteY73" fmla="*/ 1826123 h 7374194"/>
              <a:gd name="connsiteX74" fmla="*/ 6715767 w 7374194"/>
              <a:gd name="connsiteY74" fmla="*/ 1712975 h 7374194"/>
              <a:gd name="connsiteX75" fmla="*/ 6667275 w 7374194"/>
              <a:gd name="connsiteY75" fmla="*/ 1680645 h 7374194"/>
              <a:gd name="connsiteX76" fmla="*/ 6634946 w 7374194"/>
              <a:gd name="connsiteY76" fmla="*/ 1632154 h 7374194"/>
              <a:gd name="connsiteX77" fmla="*/ 6537958 w 7374194"/>
              <a:gd name="connsiteY77" fmla="*/ 1567496 h 7374194"/>
              <a:gd name="connsiteX78" fmla="*/ 5794396 w 7374194"/>
              <a:gd name="connsiteY78" fmla="*/ 985573 h 7374194"/>
              <a:gd name="connsiteX79" fmla="*/ 4921515 w 7374194"/>
              <a:gd name="connsiteY79" fmla="*/ 646120 h 7374194"/>
              <a:gd name="connsiteX80" fmla="*/ 3491221 w 7374194"/>
              <a:gd name="connsiteY80" fmla="*/ 499381 h 7374194"/>
              <a:gd name="connsiteX81" fmla="*/ 3300130 w 7374194"/>
              <a:gd name="connsiteY81" fmla="*/ 531108 h 7374194"/>
              <a:gd name="connsiteX82" fmla="*/ 3256587 w 7374194"/>
              <a:gd name="connsiteY82" fmla="*/ 549138 h 7374194"/>
              <a:gd name="connsiteX83" fmla="*/ 3288910 w 7374194"/>
              <a:gd name="connsiteY83" fmla="*/ 532971 h 7374194"/>
              <a:gd name="connsiteX84" fmla="*/ 3232339 w 7374194"/>
              <a:gd name="connsiteY84" fmla="*/ 553176 h 7374194"/>
              <a:gd name="connsiteX85" fmla="*/ 3220385 w 7374194"/>
              <a:gd name="connsiteY85" fmla="*/ 557826 h 7374194"/>
              <a:gd name="connsiteX86" fmla="*/ 3066150 w 7374194"/>
              <a:gd name="connsiteY86" fmla="*/ 594852 h 7374194"/>
              <a:gd name="connsiteX87" fmla="*/ 1931107 w 7374194"/>
              <a:gd name="connsiteY87" fmla="*/ 1211876 h 7374194"/>
              <a:gd name="connsiteX88" fmla="*/ 1294630 w 7374194"/>
              <a:gd name="connsiteY88" fmla="*/ 2200178 h 7374194"/>
              <a:gd name="connsiteX89" fmla="*/ 1262559 w 7374194"/>
              <a:gd name="connsiteY89" fmla="*/ 2320640 h 7374194"/>
              <a:gd name="connsiteX90" fmla="*/ 1366187 w 7374194"/>
              <a:gd name="connsiteY90" fmla="*/ 2105522 h 7374194"/>
              <a:gd name="connsiteX91" fmla="*/ 3973762 w 7374194"/>
              <a:gd name="connsiteY91" fmla="*/ 553559 h 7374194"/>
              <a:gd name="connsiteX92" fmla="*/ 6262081 w 7374194"/>
              <a:gd name="connsiteY92" fmla="*/ 1632724 h 7374194"/>
              <a:gd name="connsiteX93" fmla="*/ 6317357 w 7374194"/>
              <a:gd name="connsiteY93" fmla="*/ 1706644 h 7374194"/>
              <a:gd name="connsiteX94" fmla="*/ 6350047 w 7374194"/>
              <a:gd name="connsiteY94" fmla="*/ 1726108 h 7374194"/>
              <a:gd name="connsiteX95" fmla="*/ 6974399 w 7374194"/>
              <a:gd name="connsiteY95" fmla="*/ 2553524 h 7374194"/>
              <a:gd name="connsiteX96" fmla="*/ 6893573 w 7374194"/>
              <a:gd name="connsiteY96" fmla="*/ 2537358 h 7374194"/>
              <a:gd name="connsiteX97" fmla="*/ 6877411 w 7374194"/>
              <a:gd name="connsiteY97" fmla="*/ 2521196 h 7374194"/>
              <a:gd name="connsiteX98" fmla="*/ 6861244 w 7374194"/>
              <a:gd name="connsiteY98" fmla="*/ 2521196 h 7374194"/>
              <a:gd name="connsiteX99" fmla="*/ 6643027 w 7374194"/>
              <a:gd name="connsiteY99" fmla="*/ 2218110 h 7374194"/>
              <a:gd name="connsiteX100" fmla="*/ 6626917 w 7374194"/>
              <a:gd name="connsiteY100" fmla="*/ 2200141 h 7374194"/>
              <a:gd name="connsiteX101" fmla="*/ 6706213 w 7374194"/>
              <a:gd name="connsiteY101" fmla="*/ 2364749 h 7374194"/>
              <a:gd name="connsiteX102" fmla="*/ 6879007 w 7374194"/>
              <a:gd name="connsiteY102" fmla="*/ 2921402 h 7374194"/>
              <a:gd name="connsiteX103" fmla="*/ 6916539 w 7374194"/>
              <a:gd name="connsiteY103" fmla="*/ 3167327 h 7374194"/>
              <a:gd name="connsiteX104" fmla="*/ 6958232 w 7374194"/>
              <a:gd name="connsiteY104" fmla="*/ 3313251 h 7374194"/>
              <a:gd name="connsiteX105" fmla="*/ 6927911 w 7374194"/>
              <a:gd name="connsiteY105" fmla="*/ 3294402 h 7374194"/>
              <a:gd name="connsiteX106" fmla="*/ 6934929 w 7374194"/>
              <a:gd name="connsiteY106" fmla="*/ 3433387 h 7374194"/>
              <a:gd name="connsiteX107" fmla="*/ 6942069 w 7374194"/>
              <a:gd name="connsiteY107" fmla="*/ 3442567 h 7374194"/>
              <a:gd name="connsiteX108" fmla="*/ 7168367 w 7374194"/>
              <a:gd name="connsiteY108" fmla="*/ 3701193 h 7374194"/>
              <a:gd name="connsiteX109" fmla="*/ 7152206 w 7374194"/>
              <a:gd name="connsiteY109" fmla="*/ 3458728 h 7374194"/>
              <a:gd name="connsiteX110" fmla="*/ 7281522 w 7374194"/>
              <a:gd name="connsiteY110" fmla="*/ 3458728 h 7374194"/>
              <a:gd name="connsiteX111" fmla="*/ 7313851 w 7374194"/>
              <a:gd name="connsiteY111" fmla="*/ 3474890 h 7374194"/>
              <a:gd name="connsiteX112" fmla="*/ 7313851 w 7374194"/>
              <a:gd name="connsiteY112" fmla="*/ 3539549 h 7374194"/>
              <a:gd name="connsiteX113" fmla="*/ 7367835 w 7374194"/>
              <a:gd name="connsiteY113" fmla="*/ 3561142 h 7374194"/>
              <a:gd name="connsiteX114" fmla="*/ 7374194 w 7374194"/>
              <a:gd name="connsiteY114" fmla="*/ 3687097 h 7374194"/>
              <a:gd name="connsiteX115" fmla="*/ 3687097 w 7374194"/>
              <a:gd name="connsiteY115" fmla="*/ 7374194 h 7374194"/>
              <a:gd name="connsiteX116" fmla="*/ 0 w 7374194"/>
              <a:gd name="connsiteY116" fmla="*/ 3687097 h 7374194"/>
              <a:gd name="connsiteX117" fmla="*/ 74909 w 7374194"/>
              <a:gd name="connsiteY117" fmla="*/ 2944019 h 7374194"/>
              <a:gd name="connsiteX118" fmla="*/ 88359 w 7374194"/>
              <a:gd name="connsiteY118" fmla="*/ 2891711 h 7374194"/>
              <a:gd name="connsiteX119" fmla="*/ 88359 w 7374194"/>
              <a:gd name="connsiteY119" fmla="*/ 2925301 h 7374194"/>
              <a:gd name="connsiteX120" fmla="*/ 96445 w 7374194"/>
              <a:gd name="connsiteY120" fmla="*/ 2998045 h 7374194"/>
              <a:gd name="connsiteX121" fmla="*/ 104526 w 7374194"/>
              <a:gd name="connsiteY121" fmla="*/ 3070784 h 7374194"/>
              <a:gd name="connsiteX122" fmla="*/ 136856 w 7374194"/>
              <a:gd name="connsiteY122" fmla="*/ 3361742 h 7374194"/>
              <a:gd name="connsiteX123" fmla="*/ 201514 w 7374194"/>
              <a:gd name="connsiteY123" fmla="*/ 2989959 h 7374194"/>
              <a:gd name="connsiteX124" fmla="*/ 241923 w 7374194"/>
              <a:gd name="connsiteY124" fmla="*/ 2456534 h 7374194"/>
              <a:gd name="connsiteX125" fmla="*/ 299924 w 7374194"/>
              <a:gd name="connsiteY125" fmla="*/ 2230793 h 7374194"/>
              <a:gd name="connsiteX126" fmla="*/ 445012 w 7374194"/>
              <a:gd name="connsiteY126" fmla="*/ 1929608 h 7374194"/>
              <a:gd name="connsiteX127" fmla="*/ 1929608 w 7374194"/>
              <a:gd name="connsiteY127" fmla="*/ 445014 h 7374194"/>
              <a:gd name="connsiteX128" fmla="*/ 2197401 w 7374194"/>
              <a:gd name="connsiteY128" fmla="*/ 316010 h 7374194"/>
              <a:gd name="connsiteX129" fmla="*/ 2092746 w 7374194"/>
              <a:gd name="connsiteY129" fmla="*/ 419822 h 7374194"/>
              <a:gd name="connsiteX130" fmla="*/ 1914939 w 7374194"/>
              <a:gd name="connsiteY130" fmla="*/ 613796 h 7374194"/>
              <a:gd name="connsiteX131" fmla="*/ 1769460 w 7374194"/>
              <a:gd name="connsiteY131" fmla="*/ 823932 h 7374194"/>
              <a:gd name="connsiteX132" fmla="*/ 1761380 w 7374194"/>
              <a:gd name="connsiteY132" fmla="*/ 872424 h 7374194"/>
              <a:gd name="connsiteX133" fmla="*/ 1720965 w 7374194"/>
              <a:gd name="connsiteY133" fmla="*/ 920920 h 7374194"/>
              <a:gd name="connsiteX134" fmla="*/ 1737131 w 7374194"/>
              <a:gd name="connsiteY134" fmla="*/ 953243 h 7374194"/>
              <a:gd name="connsiteX135" fmla="*/ 1413840 w 7374194"/>
              <a:gd name="connsiteY135" fmla="*/ 1260373 h 7374194"/>
              <a:gd name="connsiteX136" fmla="*/ 1300691 w 7374194"/>
              <a:gd name="connsiteY136" fmla="*/ 1599824 h 7374194"/>
              <a:gd name="connsiteX137" fmla="*/ 1300691 w 7374194"/>
              <a:gd name="connsiteY137" fmla="*/ 1615987 h 7374194"/>
              <a:gd name="connsiteX138" fmla="*/ 1268363 w 7374194"/>
              <a:gd name="connsiteY138" fmla="*/ 1680645 h 7374194"/>
              <a:gd name="connsiteX139" fmla="*/ 1074389 w 7374194"/>
              <a:gd name="connsiteY139" fmla="*/ 1955440 h 7374194"/>
              <a:gd name="connsiteX140" fmla="*/ 977405 w 7374194"/>
              <a:gd name="connsiteY140" fmla="*/ 2230233 h 7374194"/>
              <a:gd name="connsiteX141" fmla="*/ 912747 w 7374194"/>
              <a:gd name="connsiteY141" fmla="*/ 2828319 h 7374194"/>
              <a:gd name="connsiteX142" fmla="*/ 880418 w 7374194"/>
              <a:gd name="connsiteY142" fmla="*/ 2925301 h 7374194"/>
              <a:gd name="connsiteX143" fmla="*/ 864251 w 7374194"/>
              <a:gd name="connsiteY143" fmla="*/ 3022288 h 7374194"/>
              <a:gd name="connsiteX144" fmla="*/ 815760 w 7374194"/>
              <a:gd name="connsiteY144" fmla="*/ 3232425 h 7374194"/>
              <a:gd name="connsiteX145" fmla="*/ 856171 w 7374194"/>
              <a:gd name="connsiteY145" fmla="*/ 3135443 h 7374194"/>
              <a:gd name="connsiteX146" fmla="*/ 896580 w 7374194"/>
              <a:gd name="connsiteY146" fmla="*/ 3014209 h 7374194"/>
              <a:gd name="connsiteX147" fmla="*/ 896580 w 7374194"/>
              <a:gd name="connsiteY147" fmla="*/ 2925301 h 7374194"/>
              <a:gd name="connsiteX148" fmla="*/ 912747 w 7374194"/>
              <a:gd name="connsiteY148" fmla="*/ 2828319 h 7374194"/>
              <a:gd name="connsiteX149" fmla="*/ 920829 w 7374194"/>
              <a:gd name="connsiteY149" fmla="*/ 2763661 h 7374194"/>
              <a:gd name="connsiteX150" fmla="*/ 936990 w 7374194"/>
              <a:gd name="connsiteY150" fmla="*/ 2699003 h 7374194"/>
              <a:gd name="connsiteX151" fmla="*/ 953157 w 7374194"/>
              <a:gd name="connsiteY151" fmla="*/ 2634344 h 7374194"/>
              <a:gd name="connsiteX152" fmla="*/ 977405 w 7374194"/>
              <a:gd name="connsiteY152" fmla="*/ 2569687 h 7374194"/>
              <a:gd name="connsiteX153" fmla="*/ 1042059 w 7374194"/>
              <a:gd name="connsiteY153" fmla="*/ 2311054 h 7374194"/>
              <a:gd name="connsiteX154" fmla="*/ 1139047 w 7374194"/>
              <a:gd name="connsiteY154" fmla="*/ 2068589 h 7374194"/>
              <a:gd name="connsiteX155" fmla="*/ 1163295 w 7374194"/>
              <a:gd name="connsiteY155" fmla="*/ 1987768 h 7374194"/>
              <a:gd name="connsiteX156" fmla="*/ 1211785 w 7374194"/>
              <a:gd name="connsiteY156" fmla="*/ 1906943 h 7374194"/>
              <a:gd name="connsiteX157" fmla="*/ 1236032 w 7374194"/>
              <a:gd name="connsiteY157" fmla="*/ 1826123 h 7374194"/>
              <a:gd name="connsiteX158" fmla="*/ 1268363 w 7374194"/>
              <a:gd name="connsiteY158" fmla="*/ 1680645 h 7374194"/>
              <a:gd name="connsiteX159" fmla="*/ 1316859 w 7374194"/>
              <a:gd name="connsiteY159" fmla="*/ 1632154 h 7374194"/>
              <a:gd name="connsiteX160" fmla="*/ 1300691 w 7374194"/>
              <a:gd name="connsiteY160" fmla="*/ 1599824 h 7374194"/>
              <a:gd name="connsiteX161" fmla="*/ 1454256 w 7374194"/>
              <a:gd name="connsiteY161" fmla="*/ 1357354 h 7374194"/>
              <a:gd name="connsiteX162" fmla="*/ 1607815 w 7374194"/>
              <a:gd name="connsiteY162" fmla="*/ 1147218 h 7374194"/>
              <a:gd name="connsiteX163" fmla="*/ 1801790 w 7374194"/>
              <a:gd name="connsiteY163" fmla="*/ 929000 h 7374194"/>
              <a:gd name="connsiteX164" fmla="*/ 1979598 w 7374194"/>
              <a:gd name="connsiteY164" fmla="*/ 759273 h 7374194"/>
              <a:gd name="connsiteX165" fmla="*/ 3676859 w 7374194"/>
              <a:gd name="connsiteY165" fmla="*/ 161189 h 7374194"/>
              <a:gd name="connsiteX166" fmla="*/ 3466723 w 7374194"/>
              <a:gd name="connsiteY166" fmla="*/ 225848 h 7374194"/>
              <a:gd name="connsiteX167" fmla="*/ 3256587 w 7374194"/>
              <a:gd name="connsiteY167" fmla="*/ 306673 h 7374194"/>
              <a:gd name="connsiteX168" fmla="*/ 3046446 w 7374194"/>
              <a:gd name="connsiteY168" fmla="*/ 387492 h 7374194"/>
              <a:gd name="connsiteX169" fmla="*/ 2868639 w 7374194"/>
              <a:gd name="connsiteY169" fmla="*/ 484480 h 7374194"/>
              <a:gd name="connsiteX170" fmla="*/ 3838506 w 7374194"/>
              <a:gd name="connsiteY170" fmla="*/ 161189 h 7374194"/>
              <a:gd name="connsiteX171" fmla="*/ 3838516 w 7374194"/>
              <a:gd name="connsiteY171" fmla="*/ 161189 h 7374194"/>
              <a:gd name="connsiteX172" fmla="*/ 3866791 w 7374194"/>
              <a:gd name="connsiteY172" fmla="*/ 157149 h 7374194"/>
              <a:gd name="connsiteX173" fmla="*/ 3919325 w 7374194"/>
              <a:gd name="connsiteY173" fmla="*/ 145028 h 7374194"/>
              <a:gd name="connsiteX174" fmla="*/ 4016313 w 7374194"/>
              <a:gd name="connsiteY174" fmla="*/ 128861 h 7374194"/>
              <a:gd name="connsiteX175" fmla="*/ 4169873 w 7374194"/>
              <a:gd name="connsiteY175" fmla="*/ 157149 h 7374194"/>
              <a:gd name="connsiteX176" fmla="*/ 4307258 w 7374194"/>
              <a:gd name="connsiteY176" fmla="*/ 177357 h 7374194"/>
              <a:gd name="connsiteX177" fmla="*/ 4307269 w 7374194"/>
              <a:gd name="connsiteY177" fmla="*/ 177357 h 7374194"/>
              <a:gd name="connsiteX178" fmla="*/ 4016312 w 7374194"/>
              <a:gd name="connsiteY178" fmla="*/ 128860 h 7374194"/>
              <a:gd name="connsiteX179" fmla="*/ 4169872 w 7374194"/>
              <a:gd name="connsiteY179" fmla="*/ 120779 h 7374194"/>
              <a:gd name="connsiteX180" fmla="*/ 4323436 w 7374194"/>
              <a:gd name="connsiteY180" fmla="*/ 96531 h 7374194"/>
              <a:gd name="connsiteX181" fmla="*/ 3687097 w 7374194"/>
              <a:gd name="connsiteY181" fmla="*/ 0 h 7374194"/>
              <a:gd name="connsiteX182" fmla="*/ 4430176 w 7374194"/>
              <a:gd name="connsiteY182" fmla="*/ 74909 h 7374194"/>
              <a:gd name="connsiteX183" fmla="*/ 4503132 w 7374194"/>
              <a:gd name="connsiteY183" fmla="*/ 93668 h 7374194"/>
              <a:gd name="connsiteX184" fmla="*/ 4270900 w 7374194"/>
              <a:gd name="connsiteY184" fmla="*/ 88451 h 7374194"/>
              <a:gd name="connsiteX185" fmla="*/ 3903164 w 7374194"/>
              <a:gd name="connsiteY185" fmla="*/ 128860 h 7374194"/>
              <a:gd name="connsiteX186" fmla="*/ 2787818 w 7374194"/>
              <a:gd name="connsiteY186" fmla="*/ 290505 h 7374194"/>
              <a:gd name="connsiteX187" fmla="*/ 2513023 w 7374194"/>
              <a:gd name="connsiteY187" fmla="*/ 387492 h 7374194"/>
              <a:gd name="connsiteX188" fmla="*/ 2254391 w 7374194"/>
              <a:gd name="connsiteY188" fmla="*/ 516809 h 7374194"/>
              <a:gd name="connsiteX189" fmla="*/ 2011926 w 7374194"/>
              <a:gd name="connsiteY189" fmla="*/ 662287 h 7374194"/>
              <a:gd name="connsiteX190" fmla="*/ 1769460 w 7374194"/>
              <a:gd name="connsiteY190" fmla="*/ 823932 h 7374194"/>
              <a:gd name="connsiteX191" fmla="*/ 1834119 w 7374194"/>
              <a:gd name="connsiteY191" fmla="*/ 743108 h 7374194"/>
              <a:gd name="connsiteX192" fmla="*/ 1898776 w 7374194"/>
              <a:gd name="connsiteY192" fmla="*/ 662287 h 7374194"/>
              <a:gd name="connsiteX193" fmla="*/ 2060416 w 7374194"/>
              <a:gd name="connsiteY193" fmla="*/ 516809 h 7374194"/>
              <a:gd name="connsiteX194" fmla="*/ 2399870 w 7374194"/>
              <a:gd name="connsiteY194" fmla="*/ 258176 h 7374194"/>
              <a:gd name="connsiteX195" fmla="*/ 2481430 w 7374194"/>
              <a:gd name="connsiteY195" fmla="*/ 205748 h 7374194"/>
              <a:gd name="connsiteX196" fmla="*/ 2590668 w 7374194"/>
              <a:gd name="connsiteY196" fmla="*/ 165765 h 7374194"/>
              <a:gd name="connsiteX197" fmla="*/ 3687097 w 7374194"/>
              <a:gd name="connsiteY197" fmla="*/ 0 h 7374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7374194" h="7374194">
                <a:moveTo>
                  <a:pt x="1139047" y="5446948"/>
                </a:moveTo>
                <a:cubicBezTo>
                  <a:pt x="1171375" y="5468504"/>
                  <a:pt x="1214482" y="5503526"/>
                  <a:pt x="1268363" y="5552017"/>
                </a:cubicBezTo>
                <a:cubicBezTo>
                  <a:pt x="1322242" y="5600513"/>
                  <a:pt x="1354572" y="5630146"/>
                  <a:pt x="1365349" y="5640922"/>
                </a:cubicBezTo>
                <a:cubicBezTo>
                  <a:pt x="1386901" y="5662474"/>
                  <a:pt x="1411149" y="5686721"/>
                  <a:pt x="1438090" y="5713662"/>
                </a:cubicBezTo>
                <a:cubicBezTo>
                  <a:pt x="1465029" y="5740602"/>
                  <a:pt x="1491969" y="5767546"/>
                  <a:pt x="1518915" y="5794486"/>
                </a:cubicBezTo>
                <a:cubicBezTo>
                  <a:pt x="1545854" y="5821428"/>
                  <a:pt x="1570097" y="5840287"/>
                  <a:pt x="1591653" y="5851060"/>
                </a:cubicBezTo>
                <a:cubicBezTo>
                  <a:pt x="1807179" y="6045034"/>
                  <a:pt x="1979598" y="6174350"/>
                  <a:pt x="2108914" y="6239009"/>
                </a:cubicBezTo>
                <a:cubicBezTo>
                  <a:pt x="2152015" y="6271338"/>
                  <a:pt x="2216674" y="6298278"/>
                  <a:pt x="2302888" y="6319829"/>
                </a:cubicBezTo>
                <a:cubicBezTo>
                  <a:pt x="2399870" y="6330606"/>
                  <a:pt x="2475307" y="6352157"/>
                  <a:pt x="2529186" y="6384486"/>
                </a:cubicBezTo>
                <a:cubicBezTo>
                  <a:pt x="2593843" y="6406038"/>
                  <a:pt x="2755490" y="6432977"/>
                  <a:pt x="3014115" y="6465305"/>
                </a:cubicBezTo>
                <a:lnTo>
                  <a:pt x="2933297" y="6368325"/>
                </a:lnTo>
                <a:cubicBezTo>
                  <a:pt x="2987176" y="6389876"/>
                  <a:pt x="3046446" y="6406038"/>
                  <a:pt x="3111103" y="6416815"/>
                </a:cubicBezTo>
                <a:cubicBezTo>
                  <a:pt x="3132659" y="6427594"/>
                  <a:pt x="3186539" y="6427594"/>
                  <a:pt x="3272748" y="6416815"/>
                </a:cubicBezTo>
                <a:lnTo>
                  <a:pt x="3352022" y="6418105"/>
                </a:lnTo>
                <a:lnTo>
                  <a:pt x="3091915" y="6351224"/>
                </a:lnTo>
                <a:lnTo>
                  <a:pt x="2973742" y="6307972"/>
                </a:lnTo>
                <a:lnTo>
                  <a:pt x="2836817" y="6284974"/>
                </a:lnTo>
                <a:cubicBezTo>
                  <a:pt x="2771823" y="6271841"/>
                  <a:pt x="2706997" y="6256519"/>
                  <a:pt x="2642339" y="6239009"/>
                </a:cubicBezTo>
                <a:cubicBezTo>
                  <a:pt x="2599233" y="6228229"/>
                  <a:pt x="2539964" y="6217457"/>
                  <a:pt x="2464527" y="6206680"/>
                </a:cubicBezTo>
                <a:lnTo>
                  <a:pt x="2367539" y="6174350"/>
                </a:lnTo>
                <a:cubicBezTo>
                  <a:pt x="2345990" y="6174350"/>
                  <a:pt x="2319048" y="6163571"/>
                  <a:pt x="2286720" y="6142021"/>
                </a:cubicBezTo>
                <a:cubicBezTo>
                  <a:pt x="2168181" y="6109692"/>
                  <a:pt x="2076584" y="6071974"/>
                  <a:pt x="2011926" y="6028871"/>
                </a:cubicBezTo>
                <a:lnTo>
                  <a:pt x="1898776" y="5948046"/>
                </a:lnTo>
                <a:cubicBezTo>
                  <a:pt x="1877220" y="5937268"/>
                  <a:pt x="1850281" y="5915717"/>
                  <a:pt x="1817951" y="5883388"/>
                </a:cubicBezTo>
                <a:cubicBezTo>
                  <a:pt x="1796400" y="5872616"/>
                  <a:pt x="1780240" y="5861838"/>
                  <a:pt x="1769460" y="5851060"/>
                </a:cubicBezTo>
                <a:cubicBezTo>
                  <a:pt x="1726353" y="5818729"/>
                  <a:pt x="1688640" y="5791790"/>
                  <a:pt x="1656312" y="5770238"/>
                </a:cubicBezTo>
                <a:cubicBezTo>
                  <a:pt x="1645533" y="5759462"/>
                  <a:pt x="1626673" y="5743299"/>
                  <a:pt x="1599734" y="5721743"/>
                </a:cubicBezTo>
                <a:cubicBezTo>
                  <a:pt x="1572794" y="5700192"/>
                  <a:pt x="1553934" y="5684029"/>
                  <a:pt x="1543156" y="5673253"/>
                </a:cubicBezTo>
                <a:cubicBezTo>
                  <a:pt x="1489277" y="5640922"/>
                  <a:pt x="1413840" y="5603204"/>
                  <a:pt x="1316859" y="5560103"/>
                </a:cubicBezTo>
                <a:cubicBezTo>
                  <a:pt x="1306079" y="5549324"/>
                  <a:pt x="1289914" y="5535854"/>
                  <a:pt x="1268363" y="5519693"/>
                </a:cubicBezTo>
                <a:cubicBezTo>
                  <a:pt x="1246812" y="5503526"/>
                  <a:pt x="1225260" y="5487363"/>
                  <a:pt x="1203704" y="5471196"/>
                </a:cubicBezTo>
                <a:cubicBezTo>
                  <a:pt x="1182153" y="5455035"/>
                  <a:pt x="1160603" y="5446948"/>
                  <a:pt x="1139047" y="5446948"/>
                </a:cubicBezTo>
                <a:close/>
                <a:moveTo>
                  <a:pt x="6646293" y="4797741"/>
                </a:moveTo>
                <a:lnTo>
                  <a:pt x="6581337" y="4932584"/>
                </a:lnTo>
                <a:lnTo>
                  <a:pt x="6521067" y="5031791"/>
                </a:lnTo>
                <a:lnTo>
                  <a:pt x="6519773" y="5036779"/>
                </a:lnTo>
                <a:cubicBezTo>
                  <a:pt x="6504955" y="5089313"/>
                  <a:pt x="6489465" y="5139827"/>
                  <a:pt x="6473301" y="5188321"/>
                </a:cubicBezTo>
                <a:cubicBezTo>
                  <a:pt x="6533918" y="5107499"/>
                  <a:pt x="6582411" y="5010765"/>
                  <a:pt x="6618781" y="4898120"/>
                </a:cubicBezTo>
                <a:close/>
                <a:moveTo>
                  <a:pt x="6825851" y="4323434"/>
                </a:moveTo>
                <a:lnTo>
                  <a:pt x="6809031" y="4388852"/>
                </a:lnTo>
                <a:lnTo>
                  <a:pt x="6812753" y="4412427"/>
                </a:lnTo>
                <a:cubicBezTo>
                  <a:pt x="6823531" y="4401651"/>
                  <a:pt x="6828916" y="4396267"/>
                  <a:pt x="6828916" y="4396267"/>
                </a:cubicBezTo>
                <a:cubicBezTo>
                  <a:pt x="6834305" y="4374714"/>
                  <a:pt x="6834305" y="4353160"/>
                  <a:pt x="6828916" y="4331606"/>
                </a:cubicBezTo>
                <a:close/>
                <a:moveTo>
                  <a:pt x="3775588" y="2443726"/>
                </a:moveTo>
                <a:cubicBezTo>
                  <a:pt x="4427213" y="2443726"/>
                  <a:pt x="4955459" y="2971972"/>
                  <a:pt x="4955459" y="3623597"/>
                </a:cubicBezTo>
                <a:cubicBezTo>
                  <a:pt x="4955459" y="4275222"/>
                  <a:pt x="4427213" y="4803468"/>
                  <a:pt x="3775588" y="4803468"/>
                </a:cubicBezTo>
                <a:cubicBezTo>
                  <a:pt x="3123963" y="4803468"/>
                  <a:pt x="2595717" y="4275222"/>
                  <a:pt x="2595717" y="3623597"/>
                </a:cubicBezTo>
                <a:cubicBezTo>
                  <a:pt x="2595717" y="2971972"/>
                  <a:pt x="3123963" y="2443726"/>
                  <a:pt x="3775588" y="2443726"/>
                </a:cubicBezTo>
                <a:close/>
                <a:moveTo>
                  <a:pt x="6517767" y="2000884"/>
                </a:moveTo>
                <a:lnTo>
                  <a:pt x="6572383" y="2090785"/>
                </a:lnTo>
                <a:lnTo>
                  <a:pt x="6586451" y="2084756"/>
                </a:lnTo>
                <a:cubicBezTo>
                  <a:pt x="6564898" y="2057815"/>
                  <a:pt x="6544020" y="2032221"/>
                  <a:pt x="6523814" y="2007974"/>
                </a:cubicBezTo>
                <a:close/>
                <a:moveTo>
                  <a:pt x="3775588" y="1263855"/>
                </a:moveTo>
                <a:cubicBezTo>
                  <a:pt x="2472338" y="1263855"/>
                  <a:pt x="1415846" y="2320347"/>
                  <a:pt x="1415846" y="3623597"/>
                </a:cubicBezTo>
                <a:cubicBezTo>
                  <a:pt x="1415846" y="4926847"/>
                  <a:pt x="2472338" y="5983339"/>
                  <a:pt x="3775588" y="5983339"/>
                </a:cubicBezTo>
                <a:cubicBezTo>
                  <a:pt x="5078838" y="5983339"/>
                  <a:pt x="6135330" y="4926847"/>
                  <a:pt x="6135330" y="3623597"/>
                </a:cubicBezTo>
                <a:cubicBezTo>
                  <a:pt x="6135330" y="2320347"/>
                  <a:pt x="5078838" y="1263855"/>
                  <a:pt x="3775588" y="1263855"/>
                </a:cubicBezTo>
                <a:close/>
                <a:moveTo>
                  <a:pt x="4444665" y="294549"/>
                </a:moveTo>
                <a:cubicBezTo>
                  <a:pt x="4094439" y="294549"/>
                  <a:pt x="3761047" y="353478"/>
                  <a:pt x="3444496" y="471345"/>
                </a:cubicBezTo>
                <a:lnTo>
                  <a:pt x="3312525" y="525981"/>
                </a:lnTo>
                <a:lnTo>
                  <a:pt x="3312526" y="525981"/>
                </a:lnTo>
                <a:lnTo>
                  <a:pt x="3444496" y="471345"/>
                </a:lnTo>
                <a:cubicBezTo>
                  <a:pt x="3761047" y="353478"/>
                  <a:pt x="4094439" y="294549"/>
                  <a:pt x="4444665" y="294549"/>
                </a:cubicBezTo>
                <a:cubicBezTo>
                  <a:pt x="4514713" y="294549"/>
                  <a:pt x="4585433" y="296906"/>
                  <a:pt x="4656827" y="301620"/>
                </a:cubicBezTo>
                <a:lnTo>
                  <a:pt x="4873022" y="322834"/>
                </a:lnTo>
                <a:lnTo>
                  <a:pt x="4873025" y="322834"/>
                </a:lnTo>
                <a:cubicBezTo>
                  <a:pt x="4727547" y="303975"/>
                  <a:pt x="4584760" y="294549"/>
                  <a:pt x="4444665" y="294549"/>
                </a:cubicBezTo>
                <a:close/>
                <a:moveTo>
                  <a:pt x="4323436" y="96531"/>
                </a:moveTo>
                <a:cubicBezTo>
                  <a:pt x="4355764" y="96531"/>
                  <a:pt x="4409645" y="96531"/>
                  <a:pt x="4485082" y="96531"/>
                </a:cubicBezTo>
                <a:lnTo>
                  <a:pt x="4514267" y="96531"/>
                </a:lnTo>
                <a:lnTo>
                  <a:pt x="4783528" y="165765"/>
                </a:lnTo>
                <a:cubicBezTo>
                  <a:pt x="5591705" y="417135"/>
                  <a:pt x="6280677" y="939065"/>
                  <a:pt x="6744497" y="1625607"/>
                </a:cubicBezTo>
                <a:lnTo>
                  <a:pt x="6867139" y="1827484"/>
                </a:lnTo>
                <a:lnTo>
                  <a:pt x="6861244" y="1826123"/>
                </a:lnTo>
                <a:cubicBezTo>
                  <a:pt x="6818141" y="1804573"/>
                  <a:pt x="6769647" y="1766854"/>
                  <a:pt x="6715767" y="1712975"/>
                </a:cubicBezTo>
                <a:cubicBezTo>
                  <a:pt x="6704987" y="1702196"/>
                  <a:pt x="6688825" y="1691424"/>
                  <a:pt x="6667275" y="1680645"/>
                </a:cubicBezTo>
                <a:cubicBezTo>
                  <a:pt x="6656498" y="1659094"/>
                  <a:pt x="6645719" y="1642927"/>
                  <a:pt x="6634946" y="1632154"/>
                </a:cubicBezTo>
                <a:cubicBezTo>
                  <a:pt x="6591839" y="1610599"/>
                  <a:pt x="6559510" y="1589047"/>
                  <a:pt x="6537958" y="1567496"/>
                </a:cubicBezTo>
                <a:cubicBezTo>
                  <a:pt x="6343984" y="1362743"/>
                  <a:pt x="6096130" y="1168773"/>
                  <a:pt x="5794396" y="985573"/>
                </a:cubicBezTo>
                <a:cubicBezTo>
                  <a:pt x="5535763" y="823932"/>
                  <a:pt x="5244807" y="710778"/>
                  <a:pt x="4921515" y="646120"/>
                </a:cubicBezTo>
                <a:cubicBezTo>
                  <a:pt x="4440627" y="485826"/>
                  <a:pt x="3963863" y="436909"/>
                  <a:pt x="3491221" y="499381"/>
                </a:cubicBezTo>
                <a:lnTo>
                  <a:pt x="3300130" y="531108"/>
                </a:lnTo>
                <a:lnTo>
                  <a:pt x="3256587" y="549138"/>
                </a:lnTo>
                <a:lnTo>
                  <a:pt x="3288910" y="532971"/>
                </a:lnTo>
                <a:cubicBezTo>
                  <a:pt x="3272748" y="538359"/>
                  <a:pt x="3253889" y="545094"/>
                  <a:pt x="3232339" y="553176"/>
                </a:cubicBezTo>
                <a:lnTo>
                  <a:pt x="3220385" y="557826"/>
                </a:lnTo>
                <a:lnTo>
                  <a:pt x="3066150" y="594852"/>
                </a:lnTo>
                <a:cubicBezTo>
                  <a:pt x="2630046" y="713896"/>
                  <a:pt x="2251699" y="919569"/>
                  <a:pt x="1931107" y="1211876"/>
                </a:cubicBezTo>
                <a:cubicBezTo>
                  <a:pt x="1619938" y="1504182"/>
                  <a:pt x="1407779" y="1833618"/>
                  <a:pt x="1294630" y="2200178"/>
                </a:cubicBezTo>
                <a:lnTo>
                  <a:pt x="1262559" y="2320640"/>
                </a:lnTo>
                <a:lnTo>
                  <a:pt x="1366187" y="2105522"/>
                </a:lnTo>
                <a:cubicBezTo>
                  <a:pt x="1868362" y="1181103"/>
                  <a:pt x="2847776" y="553559"/>
                  <a:pt x="3973762" y="553559"/>
                </a:cubicBezTo>
                <a:cubicBezTo>
                  <a:pt x="4895023" y="553559"/>
                  <a:pt x="5718166" y="973650"/>
                  <a:pt x="6262081" y="1632724"/>
                </a:cubicBezTo>
                <a:lnTo>
                  <a:pt x="6317357" y="1706644"/>
                </a:lnTo>
                <a:lnTo>
                  <a:pt x="6350047" y="1726108"/>
                </a:lnTo>
                <a:cubicBezTo>
                  <a:pt x="6588471" y="1889773"/>
                  <a:pt x="6796589" y="2165575"/>
                  <a:pt x="6974399" y="2553524"/>
                </a:cubicBezTo>
                <a:cubicBezTo>
                  <a:pt x="6952841" y="2542747"/>
                  <a:pt x="6925901" y="2537358"/>
                  <a:pt x="6893573" y="2537358"/>
                </a:cubicBezTo>
                <a:lnTo>
                  <a:pt x="6877411" y="2521196"/>
                </a:lnTo>
                <a:lnTo>
                  <a:pt x="6861244" y="2521196"/>
                </a:lnTo>
                <a:cubicBezTo>
                  <a:pt x="6812751" y="2432288"/>
                  <a:pt x="6740012" y="2331261"/>
                  <a:pt x="6643027" y="2218110"/>
                </a:cubicBezTo>
                <a:lnTo>
                  <a:pt x="6626917" y="2200141"/>
                </a:lnTo>
                <a:lnTo>
                  <a:pt x="6706213" y="2364749"/>
                </a:lnTo>
                <a:cubicBezTo>
                  <a:pt x="6781243" y="2542142"/>
                  <a:pt x="6839505" y="2728356"/>
                  <a:pt x="6879007" y="2921402"/>
                </a:cubicBezTo>
                <a:lnTo>
                  <a:pt x="6916539" y="3167327"/>
                </a:lnTo>
                <a:lnTo>
                  <a:pt x="6958232" y="3313251"/>
                </a:lnTo>
                <a:lnTo>
                  <a:pt x="6927911" y="3294402"/>
                </a:lnTo>
                <a:lnTo>
                  <a:pt x="6934929" y="3433387"/>
                </a:lnTo>
                <a:lnTo>
                  <a:pt x="6942069" y="3442567"/>
                </a:lnTo>
                <a:cubicBezTo>
                  <a:pt x="6995949" y="3539549"/>
                  <a:pt x="7071385" y="3625763"/>
                  <a:pt x="7168367" y="3701193"/>
                </a:cubicBezTo>
                <a:cubicBezTo>
                  <a:pt x="7179146" y="3647313"/>
                  <a:pt x="7173757" y="3566488"/>
                  <a:pt x="7152206" y="3458728"/>
                </a:cubicBezTo>
                <a:cubicBezTo>
                  <a:pt x="7206086" y="3469507"/>
                  <a:pt x="7249192" y="3469507"/>
                  <a:pt x="7281522" y="3458728"/>
                </a:cubicBezTo>
                <a:cubicBezTo>
                  <a:pt x="7292295" y="3469507"/>
                  <a:pt x="7303074" y="3474890"/>
                  <a:pt x="7313851" y="3474890"/>
                </a:cubicBezTo>
                <a:lnTo>
                  <a:pt x="7313851" y="3539549"/>
                </a:lnTo>
                <a:lnTo>
                  <a:pt x="7367835" y="3561142"/>
                </a:lnTo>
                <a:lnTo>
                  <a:pt x="7374194" y="3687097"/>
                </a:lnTo>
                <a:cubicBezTo>
                  <a:pt x="7374194" y="5723425"/>
                  <a:pt x="5723425" y="7374194"/>
                  <a:pt x="3687097" y="7374194"/>
                </a:cubicBezTo>
                <a:cubicBezTo>
                  <a:pt x="1650771" y="7374194"/>
                  <a:pt x="0" y="5723425"/>
                  <a:pt x="0" y="3687097"/>
                </a:cubicBezTo>
                <a:cubicBezTo>
                  <a:pt x="0" y="3432558"/>
                  <a:pt x="25793" y="3184039"/>
                  <a:pt x="74909" y="2944019"/>
                </a:cubicBezTo>
                <a:lnTo>
                  <a:pt x="88359" y="2891711"/>
                </a:lnTo>
                <a:lnTo>
                  <a:pt x="88359" y="2925301"/>
                </a:lnTo>
                <a:cubicBezTo>
                  <a:pt x="88359" y="2946858"/>
                  <a:pt x="91055" y="2971101"/>
                  <a:pt x="96445" y="2998045"/>
                </a:cubicBezTo>
                <a:cubicBezTo>
                  <a:pt x="101835" y="3024985"/>
                  <a:pt x="104526" y="3049228"/>
                  <a:pt x="104526" y="3070784"/>
                </a:cubicBezTo>
                <a:cubicBezTo>
                  <a:pt x="115305" y="3178544"/>
                  <a:pt x="126077" y="3275532"/>
                  <a:pt x="136856" y="3361742"/>
                </a:cubicBezTo>
                <a:cubicBezTo>
                  <a:pt x="179957" y="3113887"/>
                  <a:pt x="201514" y="2989959"/>
                  <a:pt x="201514" y="2989959"/>
                </a:cubicBezTo>
                <a:cubicBezTo>
                  <a:pt x="190735" y="2822927"/>
                  <a:pt x="204206" y="2645119"/>
                  <a:pt x="241923" y="2456534"/>
                </a:cubicBezTo>
                <a:lnTo>
                  <a:pt x="299924" y="2230793"/>
                </a:lnTo>
                <a:lnTo>
                  <a:pt x="445012" y="1929608"/>
                </a:lnTo>
                <a:cubicBezTo>
                  <a:pt x="785578" y="1302685"/>
                  <a:pt x="1302685" y="785580"/>
                  <a:pt x="1929608" y="445014"/>
                </a:cubicBezTo>
                <a:lnTo>
                  <a:pt x="2197401" y="316010"/>
                </a:lnTo>
                <a:lnTo>
                  <a:pt x="2092746" y="419822"/>
                </a:lnTo>
                <a:cubicBezTo>
                  <a:pt x="2049645" y="462924"/>
                  <a:pt x="1990374" y="527582"/>
                  <a:pt x="1914939" y="613796"/>
                </a:cubicBezTo>
                <a:cubicBezTo>
                  <a:pt x="1850281" y="700006"/>
                  <a:pt x="1801790" y="770048"/>
                  <a:pt x="1769460" y="823932"/>
                </a:cubicBezTo>
                <a:cubicBezTo>
                  <a:pt x="1780240" y="834705"/>
                  <a:pt x="1777540" y="850873"/>
                  <a:pt x="1761380" y="872424"/>
                </a:cubicBezTo>
                <a:cubicBezTo>
                  <a:pt x="1745212" y="893976"/>
                  <a:pt x="1731742" y="910141"/>
                  <a:pt x="1720965" y="920920"/>
                </a:cubicBezTo>
                <a:cubicBezTo>
                  <a:pt x="1710191" y="931692"/>
                  <a:pt x="1715581" y="942471"/>
                  <a:pt x="1737131" y="953243"/>
                </a:cubicBezTo>
                <a:cubicBezTo>
                  <a:pt x="1618593" y="1028680"/>
                  <a:pt x="1510828" y="1131056"/>
                  <a:pt x="1413840" y="1260373"/>
                </a:cubicBezTo>
                <a:cubicBezTo>
                  <a:pt x="1316859" y="1378910"/>
                  <a:pt x="1279140" y="1492059"/>
                  <a:pt x="1300691" y="1599824"/>
                </a:cubicBezTo>
                <a:lnTo>
                  <a:pt x="1300691" y="1615987"/>
                </a:lnTo>
                <a:cubicBezTo>
                  <a:pt x="1279140" y="1626766"/>
                  <a:pt x="1268363" y="1648316"/>
                  <a:pt x="1268363" y="1680645"/>
                </a:cubicBezTo>
                <a:cubicBezTo>
                  <a:pt x="1192931" y="1766854"/>
                  <a:pt x="1128273" y="1858452"/>
                  <a:pt x="1074389" y="1955440"/>
                </a:cubicBezTo>
                <a:cubicBezTo>
                  <a:pt x="1042059" y="2041649"/>
                  <a:pt x="1009735" y="2133247"/>
                  <a:pt x="977405" y="2230233"/>
                </a:cubicBezTo>
                <a:cubicBezTo>
                  <a:pt x="945077" y="2391880"/>
                  <a:pt x="923521" y="2591238"/>
                  <a:pt x="912747" y="2828319"/>
                </a:cubicBezTo>
                <a:lnTo>
                  <a:pt x="880418" y="2925301"/>
                </a:lnTo>
                <a:lnTo>
                  <a:pt x="864251" y="3022288"/>
                </a:lnTo>
                <a:cubicBezTo>
                  <a:pt x="853479" y="3065396"/>
                  <a:pt x="837311" y="3135443"/>
                  <a:pt x="815760" y="3232425"/>
                </a:cubicBezTo>
                <a:cubicBezTo>
                  <a:pt x="826538" y="3210875"/>
                  <a:pt x="840009" y="3178544"/>
                  <a:pt x="856171" y="3135443"/>
                </a:cubicBezTo>
                <a:cubicBezTo>
                  <a:pt x="872332" y="3092335"/>
                  <a:pt x="885807" y="3051925"/>
                  <a:pt x="896580" y="3014209"/>
                </a:cubicBezTo>
                <a:cubicBezTo>
                  <a:pt x="907358" y="2976490"/>
                  <a:pt x="907358" y="2946858"/>
                  <a:pt x="896580" y="2925301"/>
                </a:cubicBezTo>
                <a:cubicBezTo>
                  <a:pt x="907358" y="2871421"/>
                  <a:pt x="912747" y="2839092"/>
                  <a:pt x="912747" y="2828319"/>
                </a:cubicBezTo>
                <a:cubicBezTo>
                  <a:pt x="912747" y="2806763"/>
                  <a:pt x="915438" y="2785212"/>
                  <a:pt x="920829" y="2763661"/>
                </a:cubicBezTo>
                <a:cubicBezTo>
                  <a:pt x="926217" y="2742105"/>
                  <a:pt x="931606" y="2720554"/>
                  <a:pt x="936990" y="2699003"/>
                </a:cubicBezTo>
                <a:cubicBezTo>
                  <a:pt x="942380" y="2677451"/>
                  <a:pt x="947769" y="2655896"/>
                  <a:pt x="953157" y="2634344"/>
                </a:cubicBezTo>
                <a:cubicBezTo>
                  <a:pt x="958547" y="2612794"/>
                  <a:pt x="966628" y="2591238"/>
                  <a:pt x="977405" y="2569687"/>
                </a:cubicBezTo>
                <a:cubicBezTo>
                  <a:pt x="998956" y="2494256"/>
                  <a:pt x="1020508" y="2408042"/>
                  <a:pt x="1042059" y="2311054"/>
                </a:cubicBezTo>
                <a:cubicBezTo>
                  <a:pt x="1052837" y="2300282"/>
                  <a:pt x="1085165" y="2219456"/>
                  <a:pt x="1139047" y="2068589"/>
                </a:cubicBezTo>
                <a:cubicBezTo>
                  <a:pt x="1139047" y="2036259"/>
                  <a:pt x="1147132" y="2009319"/>
                  <a:pt x="1163295" y="1987768"/>
                </a:cubicBezTo>
                <a:cubicBezTo>
                  <a:pt x="1179457" y="1966217"/>
                  <a:pt x="1195623" y="1939273"/>
                  <a:pt x="1211785" y="1906943"/>
                </a:cubicBezTo>
                <a:cubicBezTo>
                  <a:pt x="1227952" y="1874620"/>
                  <a:pt x="1236032" y="1847674"/>
                  <a:pt x="1236032" y="1826123"/>
                </a:cubicBezTo>
                <a:cubicBezTo>
                  <a:pt x="1246812" y="1772242"/>
                  <a:pt x="1257584" y="1723752"/>
                  <a:pt x="1268363" y="1680645"/>
                </a:cubicBezTo>
                <a:cubicBezTo>
                  <a:pt x="1279140" y="1669866"/>
                  <a:pt x="1295303" y="1653706"/>
                  <a:pt x="1316859" y="1632154"/>
                </a:cubicBezTo>
                <a:cubicBezTo>
                  <a:pt x="1316859" y="1621375"/>
                  <a:pt x="1311470" y="1610599"/>
                  <a:pt x="1300691" y="1599824"/>
                </a:cubicBezTo>
                <a:cubicBezTo>
                  <a:pt x="1343798" y="1524389"/>
                  <a:pt x="1394983" y="1443568"/>
                  <a:pt x="1454256" y="1357354"/>
                </a:cubicBezTo>
                <a:cubicBezTo>
                  <a:pt x="1513525" y="1271145"/>
                  <a:pt x="1564708" y="1201103"/>
                  <a:pt x="1607815" y="1147218"/>
                </a:cubicBezTo>
                <a:cubicBezTo>
                  <a:pt x="1650923" y="1093338"/>
                  <a:pt x="1715581" y="1020600"/>
                  <a:pt x="1801790" y="929000"/>
                </a:cubicBezTo>
                <a:cubicBezTo>
                  <a:pt x="1887998" y="837403"/>
                  <a:pt x="1947267" y="780825"/>
                  <a:pt x="1979598" y="759273"/>
                </a:cubicBezTo>
                <a:cubicBezTo>
                  <a:pt x="2399870" y="382104"/>
                  <a:pt x="2965624" y="182741"/>
                  <a:pt x="3676859" y="161189"/>
                </a:cubicBezTo>
                <a:cubicBezTo>
                  <a:pt x="3666081" y="171966"/>
                  <a:pt x="3596039" y="193517"/>
                  <a:pt x="3466723" y="225848"/>
                </a:cubicBezTo>
                <a:cubicBezTo>
                  <a:pt x="3337407" y="268954"/>
                  <a:pt x="3267360" y="295895"/>
                  <a:pt x="3256587" y="306673"/>
                </a:cubicBezTo>
                <a:cubicBezTo>
                  <a:pt x="3191929" y="328224"/>
                  <a:pt x="3121881" y="355164"/>
                  <a:pt x="3046446" y="387492"/>
                </a:cubicBezTo>
                <a:cubicBezTo>
                  <a:pt x="2949464" y="430594"/>
                  <a:pt x="2890189" y="462924"/>
                  <a:pt x="2868639" y="484480"/>
                </a:cubicBezTo>
                <a:cubicBezTo>
                  <a:pt x="3213481" y="322834"/>
                  <a:pt x="3536771" y="215069"/>
                  <a:pt x="3838506" y="161189"/>
                </a:cubicBezTo>
                <a:lnTo>
                  <a:pt x="3838516" y="161189"/>
                </a:lnTo>
                <a:lnTo>
                  <a:pt x="3866791" y="157149"/>
                </a:lnTo>
                <a:cubicBezTo>
                  <a:pt x="3880260" y="154455"/>
                  <a:pt x="3897772" y="150415"/>
                  <a:pt x="3919325" y="145028"/>
                </a:cubicBezTo>
                <a:cubicBezTo>
                  <a:pt x="3962433" y="134249"/>
                  <a:pt x="3994762" y="128861"/>
                  <a:pt x="4016313" y="128861"/>
                </a:cubicBezTo>
                <a:cubicBezTo>
                  <a:pt x="4070194" y="139636"/>
                  <a:pt x="4121380" y="149066"/>
                  <a:pt x="4169873" y="157149"/>
                </a:cubicBezTo>
                <a:lnTo>
                  <a:pt x="4307258" y="177357"/>
                </a:lnTo>
                <a:lnTo>
                  <a:pt x="4307269" y="177357"/>
                </a:lnTo>
                <a:cubicBezTo>
                  <a:pt x="4221059" y="166578"/>
                  <a:pt x="4124073" y="150410"/>
                  <a:pt x="4016312" y="128860"/>
                </a:cubicBezTo>
                <a:cubicBezTo>
                  <a:pt x="4048640" y="128860"/>
                  <a:pt x="4099829" y="126168"/>
                  <a:pt x="4169872" y="120779"/>
                </a:cubicBezTo>
                <a:cubicBezTo>
                  <a:pt x="4239918" y="115390"/>
                  <a:pt x="4291106" y="107309"/>
                  <a:pt x="4323436" y="96531"/>
                </a:cubicBezTo>
                <a:close/>
                <a:moveTo>
                  <a:pt x="3687097" y="0"/>
                </a:moveTo>
                <a:cubicBezTo>
                  <a:pt x="3941639" y="0"/>
                  <a:pt x="4190155" y="25793"/>
                  <a:pt x="4430176" y="74909"/>
                </a:cubicBezTo>
                <a:lnTo>
                  <a:pt x="4503132" y="93668"/>
                </a:lnTo>
                <a:lnTo>
                  <a:pt x="4270900" y="88451"/>
                </a:lnTo>
                <a:cubicBezTo>
                  <a:pt x="4149668" y="93839"/>
                  <a:pt x="4027088" y="107309"/>
                  <a:pt x="3903164" y="128860"/>
                </a:cubicBezTo>
                <a:cubicBezTo>
                  <a:pt x="3569094" y="96531"/>
                  <a:pt x="3197313" y="150410"/>
                  <a:pt x="2787818" y="290505"/>
                </a:cubicBezTo>
                <a:lnTo>
                  <a:pt x="2513023" y="387492"/>
                </a:lnTo>
                <a:cubicBezTo>
                  <a:pt x="2394485" y="452150"/>
                  <a:pt x="2308272" y="495253"/>
                  <a:pt x="2254391" y="516809"/>
                </a:cubicBezTo>
                <a:cubicBezTo>
                  <a:pt x="2232840" y="527582"/>
                  <a:pt x="2152015" y="576078"/>
                  <a:pt x="2011926" y="662287"/>
                </a:cubicBezTo>
                <a:cubicBezTo>
                  <a:pt x="1871837" y="748497"/>
                  <a:pt x="1791011" y="802376"/>
                  <a:pt x="1769460" y="823932"/>
                </a:cubicBezTo>
                <a:lnTo>
                  <a:pt x="1834119" y="743108"/>
                </a:lnTo>
                <a:lnTo>
                  <a:pt x="1898776" y="662287"/>
                </a:lnTo>
                <a:lnTo>
                  <a:pt x="2060416" y="516809"/>
                </a:lnTo>
                <a:cubicBezTo>
                  <a:pt x="2060416" y="516809"/>
                  <a:pt x="2173571" y="430594"/>
                  <a:pt x="2399870" y="258176"/>
                </a:cubicBezTo>
                <a:lnTo>
                  <a:pt x="2481430" y="205748"/>
                </a:lnTo>
                <a:lnTo>
                  <a:pt x="2590668" y="165765"/>
                </a:lnTo>
                <a:cubicBezTo>
                  <a:pt x="2937030" y="58035"/>
                  <a:pt x="3305287" y="0"/>
                  <a:pt x="368709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9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588718" y="2132451"/>
            <a:ext cx="6285352" cy="1231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7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r>
              <a:rPr lang="it-IT" sz="37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LP FORMAT JSON</a:t>
            </a:r>
          </a:p>
        </p:txBody>
      </p:sp>
      <p:sp>
        <p:nvSpPr>
          <p:cNvPr id="34" name="Rectangle 33" hidden="1"/>
          <p:cNvSpPr/>
          <p:nvPr/>
        </p:nvSpPr>
        <p:spPr>
          <a:xfrm>
            <a:off x="5695336" y="4715964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5706715" y="4753238"/>
            <a:ext cx="3731690" cy="1145444"/>
          </a:xfrm>
          <a:prstGeom prst="roundRect">
            <a:avLst>
              <a:gd name="adj" fmla="val 5000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6311557" y="4913143"/>
            <a:ext cx="2488117" cy="6617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700" b="1" i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BEST OFFER</a:t>
            </a:r>
            <a:endParaRPr lang="en-US" sz="3700" b="1" i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295738" y="1643510"/>
            <a:ext cx="6188142" cy="6032978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1463104" y="9520507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44" name="Rectangle 43" hidden="1"/>
          <p:cNvSpPr/>
          <p:nvPr/>
        </p:nvSpPr>
        <p:spPr>
          <a:xfrm>
            <a:off x="1494434" y="9381167"/>
            <a:ext cx="178619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 err="1">
                <a:ln w="0"/>
              </a:rPr>
              <a:t>Akses</a:t>
            </a:r>
            <a:r>
              <a:rPr lang="en-US" i="1" dirty="0">
                <a:ln w="0"/>
              </a:rPr>
              <a:t> </a:t>
            </a:r>
            <a:r>
              <a:rPr lang="en-US" i="1" dirty="0" err="1">
                <a:ln w="0"/>
              </a:rPr>
              <a:t>Selamanya</a:t>
            </a:r>
            <a:endParaRPr lang="en-US" b="0" i="1" cap="none" spc="0" dirty="0">
              <a:ln w="0"/>
            </a:endParaRPr>
          </a:p>
        </p:txBody>
      </p:sp>
      <p:sp>
        <p:nvSpPr>
          <p:cNvPr id="45" name="Rectangle 44" hidden="1"/>
          <p:cNvSpPr/>
          <p:nvPr/>
        </p:nvSpPr>
        <p:spPr>
          <a:xfrm>
            <a:off x="1494680" y="10028867"/>
            <a:ext cx="132850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</a:rPr>
              <a:t>Free Update</a:t>
            </a:r>
            <a:endParaRPr lang="en-US" b="0" i="1" cap="none" spc="0" dirty="0">
              <a:ln w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996380" y="9489836"/>
            <a:ext cx="466724" cy="430675"/>
            <a:chOff x="9591675" y="-112713"/>
            <a:chExt cx="4645025" cy="42862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" name="Group 48" hidden="1"/>
          <p:cNvGrpSpPr/>
          <p:nvPr/>
        </p:nvGrpSpPr>
        <p:grpSpPr>
          <a:xfrm>
            <a:off x="1016718" y="9346357"/>
            <a:ext cx="466724" cy="430675"/>
            <a:chOff x="9591675" y="-112713"/>
            <a:chExt cx="4645025" cy="4286250"/>
          </a:xfrm>
          <a:solidFill>
            <a:srgbClr val="4A3089"/>
          </a:solidFill>
        </p:grpSpPr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Group 51" hidden="1"/>
          <p:cNvGrpSpPr/>
          <p:nvPr/>
        </p:nvGrpSpPr>
        <p:grpSpPr>
          <a:xfrm>
            <a:off x="1016718" y="9936907"/>
            <a:ext cx="466724" cy="430675"/>
            <a:chOff x="9591675" y="-112713"/>
            <a:chExt cx="4645025" cy="4286250"/>
          </a:xfrm>
          <a:solidFill>
            <a:srgbClr val="4A3089"/>
          </a:solidFill>
        </p:grpSpPr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Rectangle 54"/>
          <p:cNvSpPr/>
          <p:nvPr/>
        </p:nvSpPr>
        <p:spPr>
          <a:xfrm>
            <a:off x="6148436" y="9566231"/>
            <a:ext cx="375410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>
                <a:ln w="0"/>
                <a:solidFill>
                  <a:schemeClr val="bg1"/>
                </a:solidFill>
              </a:rPr>
              <a:t>Bisa Buka Jasa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Pembuatan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LP 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ke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Klien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56" name="Rectangle 55" hidden="1"/>
          <p:cNvSpPr/>
          <p:nvPr/>
        </p:nvSpPr>
        <p:spPr>
          <a:xfrm>
            <a:off x="6053882" y="9309269"/>
            <a:ext cx="226850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 err="1">
                <a:ln w="0"/>
                <a:solidFill>
                  <a:srgbClr val="150718"/>
                </a:solidFill>
              </a:rPr>
              <a:t>Garansi</a:t>
            </a:r>
            <a:r>
              <a:rPr lang="en-US" i="1" dirty="0">
                <a:ln w="0"/>
                <a:solidFill>
                  <a:srgbClr val="150718"/>
                </a:solidFill>
              </a:rPr>
              <a:t> </a:t>
            </a:r>
            <a:r>
              <a:rPr lang="en-US" i="1" dirty="0" err="1">
                <a:ln w="0"/>
                <a:solidFill>
                  <a:srgbClr val="150718"/>
                </a:solidFill>
              </a:rPr>
              <a:t>Uang</a:t>
            </a:r>
            <a:r>
              <a:rPr lang="en-US" i="1" dirty="0">
                <a:ln w="0"/>
                <a:solidFill>
                  <a:srgbClr val="150718"/>
                </a:solidFill>
              </a:rPr>
              <a:t> </a:t>
            </a:r>
            <a:r>
              <a:rPr lang="en-US" i="1" dirty="0" err="1">
                <a:ln w="0"/>
                <a:solidFill>
                  <a:srgbClr val="150718"/>
                </a:solidFill>
              </a:rPr>
              <a:t>Kembali</a:t>
            </a:r>
            <a:endParaRPr lang="en-US" b="0" i="1" cap="none" spc="0" dirty="0">
              <a:ln w="0"/>
              <a:solidFill>
                <a:srgbClr val="150718"/>
              </a:solidFill>
            </a:endParaRPr>
          </a:p>
        </p:txBody>
      </p:sp>
      <p:sp>
        <p:nvSpPr>
          <p:cNvPr id="57" name="Rectangle 56" hidden="1"/>
          <p:cNvSpPr/>
          <p:nvPr/>
        </p:nvSpPr>
        <p:spPr>
          <a:xfrm>
            <a:off x="6081461" y="9956969"/>
            <a:ext cx="129894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rgbClr val="150718"/>
                </a:solidFill>
              </a:rPr>
              <a:t>Full Support</a:t>
            </a:r>
            <a:endParaRPr lang="en-US" b="0" i="1" cap="none" spc="0" dirty="0">
              <a:ln w="0"/>
              <a:solidFill>
                <a:srgbClr val="150718"/>
              </a:solidFill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5588718" y="9541096"/>
            <a:ext cx="466724" cy="430675"/>
            <a:chOff x="9591675" y="-112713"/>
            <a:chExt cx="4645025" cy="42862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" name="Group 60" hidden="1"/>
          <p:cNvGrpSpPr/>
          <p:nvPr/>
        </p:nvGrpSpPr>
        <p:grpSpPr>
          <a:xfrm>
            <a:off x="5588718" y="9327307"/>
            <a:ext cx="466724" cy="430675"/>
            <a:chOff x="9591675" y="-112713"/>
            <a:chExt cx="4645025" cy="4286250"/>
          </a:xfrm>
          <a:solidFill>
            <a:srgbClr val="4A3089"/>
          </a:solidFill>
        </p:grpSpPr>
        <p:sp>
          <p:nvSpPr>
            <p:cNvPr id="62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 hidden="1"/>
          <p:cNvGrpSpPr/>
          <p:nvPr/>
        </p:nvGrpSpPr>
        <p:grpSpPr>
          <a:xfrm>
            <a:off x="5588718" y="9917857"/>
            <a:ext cx="466724" cy="430675"/>
            <a:chOff x="9591675" y="-112713"/>
            <a:chExt cx="4645025" cy="4286250"/>
          </a:xfrm>
          <a:solidFill>
            <a:srgbClr val="4A3089"/>
          </a:solidFill>
        </p:grpSpPr>
        <p:sp>
          <p:nvSpPr>
            <p:cNvPr id="65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Freeform 66" hidden="1"/>
          <p:cNvSpPr>
            <a:spLocks/>
          </p:cNvSpPr>
          <p:nvPr/>
        </p:nvSpPr>
        <p:spPr bwMode="auto">
          <a:xfrm>
            <a:off x="5822232" y="2436615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8" name="Rectangle 67" hidden="1"/>
          <p:cNvSpPr/>
          <p:nvPr/>
        </p:nvSpPr>
        <p:spPr>
          <a:xfrm>
            <a:off x="6156838" y="2371190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sp>
        <p:nvSpPr>
          <p:cNvPr id="69" name="Freeform 68" hidden="1"/>
          <p:cNvSpPr/>
          <p:nvPr/>
        </p:nvSpPr>
        <p:spPr>
          <a:xfrm>
            <a:off x="1157535" y="562896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70" name="Freeform 69"/>
          <p:cNvSpPr/>
          <p:nvPr/>
        </p:nvSpPr>
        <p:spPr>
          <a:xfrm>
            <a:off x="8993922" y="5125873"/>
            <a:ext cx="1701800" cy="1719751"/>
          </a:xfrm>
          <a:custGeom>
            <a:avLst/>
            <a:gdLst>
              <a:gd name="connsiteX0" fmla="*/ 6477000 w 9029700"/>
              <a:gd name="connsiteY0" fmla="*/ 0 h 9124950"/>
              <a:gd name="connsiteX1" fmla="*/ 9029700 w 9029700"/>
              <a:gd name="connsiteY1" fmla="*/ 2552700 h 9124950"/>
              <a:gd name="connsiteX2" fmla="*/ 6477000 w 9029700"/>
              <a:gd name="connsiteY2" fmla="*/ 5105400 h 9124950"/>
              <a:gd name="connsiteX3" fmla="*/ 5962542 w 9029700"/>
              <a:gd name="connsiteY3" fmla="*/ 5053538 h 9124950"/>
              <a:gd name="connsiteX4" fmla="*/ 5948606 w 9029700"/>
              <a:gd name="connsiteY4" fmla="*/ 5049955 h 9124950"/>
              <a:gd name="connsiteX5" fmla="*/ 5925732 w 9029700"/>
              <a:gd name="connsiteY5" fmla="*/ 5050056 h 9124950"/>
              <a:gd name="connsiteX6" fmla="*/ 4038479 w 9029700"/>
              <a:gd name="connsiteY6" fmla="*/ 6878159 h 9124950"/>
              <a:gd name="connsiteX7" fmla="*/ 4037876 w 9029700"/>
              <a:gd name="connsiteY7" fmla="*/ 7091299 h 9124950"/>
              <a:gd name="connsiteX8" fmla="*/ 4038600 w 9029700"/>
              <a:gd name="connsiteY8" fmla="*/ 7105650 h 9124950"/>
              <a:gd name="connsiteX9" fmla="*/ 4037790 w 9029700"/>
              <a:gd name="connsiteY9" fmla="*/ 7121705 h 9124950"/>
              <a:gd name="connsiteX10" fmla="*/ 4037657 w 9029700"/>
              <a:gd name="connsiteY10" fmla="*/ 7168602 h 9124950"/>
              <a:gd name="connsiteX11" fmla="*/ 4035527 w 9029700"/>
              <a:gd name="connsiteY11" fmla="*/ 7166509 h 9124950"/>
              <a:gd name="connsiteX12" fmla="*/ 4028175 w 9029700"/>
              <a:gd name="connsiteY12" fmla="*/ 7312112 h 9124950"/>
              <a:gd name="connsiteX13" fmla="*/ 2019301 w 9029700"/>
              <a:gd name="connsiteY13" fmla="*/ 9124950 h 9124950"/>
              <a:gd name="connsiteX14" fmla="*/ 0 w 9029700"/>
              <a:gd name="connsiteY14" fmla="*/ 7105650 h 9124950"/>
              <a:gd name="connsiteX15" fmla="*/ 1812839 w 9029700"/>
              <a:gd name="connsiteY15" fmla="*/ 5096776 h 9124950"/>
              <a:gd name="connsiteX16" fmla="*/ 1924099 w 9029700"/>
              <a:gd name="connsiteY16" fmla="*/ 5091158 h 9124950"/>
              <a:gd name="connsiteX17" fmla="*/ 1918248 w 9029700"/>
              <a:gd name="connsiteY17" fmla="*/ 5085406 h 9124950"/>
              <a:gd name="connsiteX18" fmla="*/ 1956955 w 9029700"/>
              <a:gd name="connsiteY18" fmla="*/ 5089498 h 9124950"/>
              <a:gd name="connsiteX19" fmla="*/ 2019301 w 9029700"/>
              <a:gd name="connsiteY19" fmla="*/ 5086350 h 9124950"/>
              <a:gd name="connsiteX20" fmla="*/ 2225762 w 9029700"/>
              <a:gd name="connsiteY20" fmla="*/ 5096776 h 9124950"/>
              <a:gd name="connsiteX21" fmla="*/ 2331436 w 9029700"/>
              <a:gd name="connsiteY21" fmla="*/ 5112903 h 9124950"/>
              <a:gd name="connsiteX22" fmla="*/ 2384066 w 9029700"/>
              <a:gd name="connsiteY22" fmla="*/ 5113460 h 9124950"/>
              <a:gd name="connsiteX23" fmla="*/ 4022649 w 9029700"/>
              <a:gd name="connsiteY23" fmla="*/ 3402540 h 9124950"/>
              <a:gd name="connsiteX24" fmla="*/ 4020072 w 9029700"/>
              <a:gd name="connsiteY24" fmla="*/ 3237931 h 9124950"/>
              <a:gd name="connsiteX25" fmla="*/ 3976162 w 9029700"/>
              <a:gd name="connsiteY25" fmla="*/ 3067158 h 9124950"/>
              <a:gd name="connsiteX26" fmla="*/ 3924300 w 9029700"/>
              <a:gd name="connsiteY26" fmla="*/ 2552700 h 9124950"/>
              <a:gd name="connsiteX27" fmla="*/ 6477000 w 9029700"/>
              <a:gd name="connsiteY27" fmla="*/ 0 h 912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029700" h="9124950">
                <a:moveTo>
                  <a:pt x="6477000" y="0"/>
                </a:moveTo>
                <a:cubicBezTo>
                  <a:pt x="7886817" y="0"/>
                  <a:pt x="9029700" y="1142883"/>
                  <a:pt x="9029700" y="2552700"/>
                </a:cubicBezTo>
                <a:cubicBezTo>
                  <a:pt x="9029700" y="3962517"/>
                  <a:pt x="7886817" y="5105400"/>
                  <a:pt x="6477000" y="5105400"/>
                </a:cubicBezTo>
                <a:cubicBezTo>
                  <a:pt x="6300773" y="5105400"/>
                  <a:pt x="6128717" y="5087543"/>
                  <a:pt x="5962542" y="5053538"/>
                </a:cubicBezTo>
                <a:lnTo>
                  <a:pt x="5948606" y="5049955"/>
                </a:lnTo>
                <a:lnTo>
                  <a:pt x="5925732" y="5050056"/>
                </a:lnTo>
                <a:cubicBezTo>
                  <a:pt x="5013885" y="5086229"/>
                  <a:pt x="4104053" y="5580699"/>
                  <a:pt x="4038479" y="6878159"/>
                </a:cubicBezTo>
                <a:lnTo>
                  <a:pt x="4037876" y="7091299"/>
                </a:lnTo>
                <a:lnTo>
                  <a:pt x="4038600" y="7105650"/>
                </a:lnTo>
                <a:lnTo>
                  <a:pt x="4037790" y="7121705"/>
                </a:lnTo>
                <a:lnTo>
                  <a:pt x="4037657" y="7168602"/>
                </a:lnTo>
                <a:lnTo>
                  <a:pt x="4035527" y="7166509"/>
                </a:lnTo>
                <a:lnTo>
                  <a:pt x="4028175" y="7312112"/>
                </a:lnTo>
                <a:cubicBezTo>
                  <a:pt x="3924767" y="8330356"/>
                  <a:pt x="3064828" y="9124950"/>
                  <a:pt x="2019301" y="9124950"/>
                </a:cubicBezTo>
                <a:cubicBezTo>
                  <a:pt x="904071" y="9124950"/>
                  <a:pt x="0" y="8220879"/>
                  <a:pt x="0" y="7105650"/>
                </a:cubicBezTo>
                <a:cubicBezTo>
                  <a:pt x="0" y="6060123"/>
                  <a:pt x="794594" y="5200184"/>
                  <a:pt x="1812839" y="5096776"/>
                </a:cubicBezTo>
                <a:lnTo>
                  <a:pt x="1924099" y="5091158"/>
                </a:lnTo>
                <a:lnTo>
                  <a:pt x="1918248" y="5085406"/>
                </a:lnTo>
                <a:lnTo>
                  <a:pt x="1956955" y="5089498"/>
                </a:lnTo>
                <a:lnTo>
                  <a:pt x="2019301" y="5086350"/>
                </a:lnTo>
                <a:cubicBezTo>
                  <a:pt x="2089002" y="5086350"/>
                  <a:pt x="2157879" y="5089882"/>
                  <a:pt x="2225762" y="5096776"/>
                </a:cubicBezTo>
                <a:lnTo>
                  <a:pt x="2331436" y="5112903"/>
                </a:lnTo>
                <a:lnTo>
                  <a:pt x="2384066" y="5113460"/>
                </a:lnTo>
                <a:cubicBezTo>
                  <a:pt x="3583010" y="5095082"/>
                  <a:pt x="4005232" y="4301023"/>
                  <a:pt x="4022649" y="3402540"/>
                </a:cubicBezTo>
                <a:lnTo>
                  <a:pt x="4020072" y="3237931"/>
                </a:lnTo>
                <a:lnTo>
                  <a:pt x="3976162" y="3067158"/>
                </a:lnTo>
                <a:cubicBezTo>
                  <a:pt x="3942158" y="2900983"/>
                  <a:pt x="3924300" y="2728927"/>
                  <a:pt x="3924300" y="2552700"/>
                </a:cubicBezTo>
                <a:cubicBezTo>
                  <a:pt x="3924300" y="1142883"/>
                  <a:pt x="5067183" y="0"/>
                  <a:pt x="64770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 rot="2661243">
            <a:off x="9114275" y="582530"/>
            <a:ext cx="737133" cy="725327"/>
          </a:xfrm>
          <a:custGeom>
            <a:avLst/>
            <a:gdLst>
              <a:gd name="connsiteX0" fmla="*/ 0 w 7433855"/>
              <a:gd name="connsiteY0" fmla="*/ 5220521 h 7314792"/>
              <a:gd name="connsiteX1" fmla="*/ 1779861 w 7433855"/>
              <a:gd name="connsiteY1" fmla="*/ 5220521 h 7314792"/>
              <a:gd name="connsiteX2" fmla="*/ 1779861 w 7433855"/>
              <a:gd name="connsiteY2" fmla="*/ 3480347 h 7314792"/>
              <a:gd name="connsiteX3" fmla="*/ 3559723 w 7433855"/>
              <a:gd name="connsiteY3" fmla="*/ 3480347 h 7314792"/>
              <a:gd name="connsiteX4" fmla="*/ 3559722 w 7433855"/>
              <a:gd name="connsiteY4" fmla="*/ 1740174 h 7314792"/>
              <a:gd name="connsiteX5" fmla="*/ 5339584 w 7433855"/>
              <a:gd name="connsiteY5" fmla="*/ 1740173 h 7314792"/>
              <a:gd name="connsiteX6" fmla="*/ 5339584 w 7433855"/>
              <a:gd name="connsiteY6" fmla="*/ 0 h 7314792"/>
              <a:gd name="connsiteX7" fmla="*/ 7433855 w 7433855"/>
              <a:gd name="connsiteY7" fmla="*/ 0 h 7314792"/>
              <a:gd name="connsiteX8" fmla="*/ 7089724 w 7433855"/>
              <a:gd name="connsiteY8" fmla="*/ 344131 h 7314792"/>
              <a:gd name="connsiteX9" fmla="*/ 5683715 w 7433855"/>
              <a:gd name="connsiteY9" fmla="*/ 344131 h 7314792"/>
              <a:gd name="connsiteX10" fmla="*/ 5683715 w 7433855"/>
              <a:gd name="connsiteY10" fmla="*/ 1750140 h 7314792"/>
              <a:gd name="connsiteX11" fmla="*/ 5339584 w 7433855"/>
              <a:gd name="connsiteY11" fmla="*/ 2094271 h 7314792"/>
              <a:gd name="connsiteX12" fmla="*/ 5339584 w 7433855"/>
              <a:gd name="connsiteY12" fmla="*/ 2054583 h 7314792"/>
              <a:gd name="connsiteX13" fmla="*/ 5309863 w 7433855"/>
              <a:gd name="connsiteY13" fmla="*/ 2084305 h 7314792"/>
              <a:gd name="connsiteX14" fmla="*/ 3903853 w 7433855"/>
              <a:gd name="connsiteY14" fmla="*/ 2084305 h 7314792"/>
              <a:gd name="connsiteX15" fmla="*/ 3903853 w 7433855"/>
              <a:gd name="connsiteY15" fmla="*/ 3490314 h 7314792"/>
              <a:gd name="connsiteX16" fmla="*/ 3559723 w 7433855"/>
              <a:gd name="connsiteY16" fmla="*/ 3834445 h 7314792"/>
              <a:gd name="connsiteX17" fmla="*/ 3559723 w 7433855"/>
              <a:gd name="connsiteY17" fmla="*/ 3794757 h 7314792"/>
              <a:gd name="connsiteX18" fmla="*/ 3530001 w 7433855"/>
              <a:gd name="connsiteY18" fmla="*/ 3824478 h 7314792"/>
              <a:gd name="connsiteX19" fmla="*/ 2123992 w 7433855"/>
              <a:gd name="connsiteY19" fmla="*/ 3824479 h 7314792"/>
              <a:gd name="connsiteX20" fmla="*/ 2123992 w 7433855"/>
              <a:gd name="connsiteY20" fmla="*/ 5230487 h 7314792"/>
              <a:gd name="connsiteX21" fmla="*/ 1779861 w 7433855"/>
              <a:gd name="connsiteY21" fmla="*/ 5574618 h 7314792"/>
              <a:gd name="connsiteX22" fmla="*/ 1779861 w 7433855"/>
              <a:gd name="connsiteY22" fmla="*/ 5534930 h 7314792"/>
              <a:gd name="connsiteX23" fmla="*/ 1750140 w 7433855"/>
              <a:gd name="connsiteY23" fmla="*/ 5564652 h 7314792"/>
              <a:gd name="connsiteX24" fmla="*/ 344131 w 7433855"/>
              <a:gd name="connsiteY24" fmla="*/ 5564652 h 7314792"/>
              <a:gd name="connsiteX25" fmla="*/ 344131 w 7433855"/>
              <a:gd name="connsiteY25" fmla="*/ 6970661 h 7314792"/>
              <a:gd name="connsiteX26" fmla="*/ 0 w 7433855"/>
              <a:gd name="connsiteY26" fmla="*/ 7314792 h 7314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433855" h="7314792">
                <a:moveTo>
                  <a:pt x="0" y="5220521"/>
                </a:moveTo>
                <a:lnTo>
                  <a:pt x="1779861" y="5220521"/>
                </a:lnTo>
                <a:lnTo>
                  <a:pt x="1779861" y="3480347"/>
                </a:lnTo>
                <a:lnTo>
                  <a:pt x="3559723" y="3480347"/>
                </a:lnTo>
                <a:lnTo>
                  <a:pt x="3559722" y="1740174"/>
                </a:lnTo>
                <a:lnTo>
                  <a:pt x="5339584" y="1740173"/>
                </a:lnTo>
                <a:lnTo>
                  <a:pt x="5339584" y="0"/>
                </a:lnTo>
                <a:lnTo>
                  <a:pt x="7433855" y="0"/>
                </a:lnTo>
                <a:lnTo>
                  <a:pt x="7089724" y="344131"/>
                </a:lnTo>
                <a:lnTo>
                  <a:pt x="5683715" y="344131"/>
                </a:lnTo>
                <a:lnTo>
                  <a:pt x="5683715" y="1750140"/>
                </a:lnTo>
                <a:lnTo>
                  <a:pt x="5339584" y="2094271"/>
                </a:lnTo>
                <a:lnTo>
                  <a:pt x="5339584" y="2054583"/>
                </a:lnTo>
                <a:lnTo>
                  <a:pt x="5309863" y="2084305"/>
                </a:lnTo>
                <a:lnTo>
                  <a:pt x="3903853" y="2084305"/>
                </a:lnTo>
                <a:lnTo>
                  <a:pt x="3903853" y="3490314"/>
                </a:lnTo>
                <a:lnTo>
                  <a:pt x="3559723" y="3834445"/>
                </a:lnTo>
                <a:lnTo>
                  <a:pt x="3559723" y="3794757"/>
                </a:lnTo>
                <a:lnTo>
                  <a:pt x="3530001" y="3824478"/>
                </a:lnTo>
                <a:lnTo>
                  <a:pt x="2123992" y="3824479"/>
                </a:lnTo>
                <a:lnTo>
                  <a:pt x="2123992" y="5230487"/>
                </a:lnTo>
                <a:lnTo>
                  <a:pt x="1779861" y="5574618"/>
                </a:lnTo>
                <a:lnTo>
                  <a:pt x="1779861" y="5534930"/>
                </a:lnTo>
                <a:lnTo>
                  <a:pt x="1750140" y="5564652"/>
                </a:lnTo>
                <a:lnTo>
                  <a:pt x="344131" y="5564652"/>
                </a:lnTo>
                <a:lnTo>
                  <a:pt x="344131" y="6970661"/>
                </a:lnTo>
                <a:lnTo>
                  <a:pt x="0" y="731479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2" name="Freeform 71"/>
          <p:cNvSpPr/>
          <p:nvPr/>
        </p:nvSpPr>
        <p:spPr>
          <a:xfrm rot="2661243">
            <a:off x="8889304" y="763959"/>
            <a:ext cx="737133" cy="725327"/>
          </a:xfrm>
          <a:custGeom>
            <a:avLst/>
            <a:gdLst>
              <a:gd name="connsiteX0" fmla="*/ 0 w 7433855"/>
              <a:gd name="connsiteY0" fmla="*/ 5220521 h 7314792"/>
              <a:gd name="connsiteX1" fmla="*/ 1779861 w 7433855"/>
              <a:gd name="connsiteY1" fmla="*/ 5220521 h 7314792"/>
              <a:gd name="connsiteX2" fmla="*/ 1779861 w 7433855"/>
              <a:gd name="connsiteY2" fmla="*/ 3480347 h 7314792"/>
              <a:gd name="connsiteX3" fmla="*/ 3559723 w 7433855"/>
              <a:gd name="connsiteY3" fmla="*/ 3480347 h 7314792"/>
              <a:gd name="connsiteX4" fmla="*/ 3559722 w 7433855"/>
              <a:gd name="connsiteY4" fmla="*/ 1740174 h 7314792"/>
              <a:gd name="connsiteX5" fmla="*/ 5339584 w 7433855"/>
              <a:gd name="connsiteY5" fmla="*/ 1740173 h 7314792"/>
              <a:gd name="connsiteX6" fmla="*/ 5339584 w 7433855"/>
              <a:gd name="connsiteY6" fmla="*/ 0 h 7314792"/>
              <a:gd name="connsiteX7" fmla="*/ 7433855 w 7433855"/>
              <a:gd name="connsiteY7" fmla="*/ 0 h 7314792"/>
              <a:gd name="connsiteX8" fmla="*/ 7089724 w 7433855"/>
              <a:gd name="connsiteY8" fmla="*/ 344131 h 7314792"/>
              <a:gd name="connsiteX9" fmla="*/ 5683715 w 7433855"/>
              <a:gd name="connsiteY9" fmla="*/ 344131 h 7314792"/>
              <a:gd name="connsiteX10" fmla="*/ 5683715 w 7433855"/>
              <a:gd name="connsiteY10" fmla="*/ 1750140 h 7314792"/>
              <a:gd name="connsiteX11" fmla="*/ 5339584 w 7433855"/>
              <a:gd name="connsiteY11" fmla="*/ 2094271 h 7314792"/>
              <a:gd name="connsiteX12" fmla="*/ 5339584 w 7433855"/>
              <a:gd name="connsiteY12" fmla="*/ 2054583 h 7314792"/>
              <a:gd name="connsiteX13" fmla="*/ 5309863 w 7433855"/>
              <a:gd name="connsiteY13" fmla="*/ 2084305 h 7314792"/>
              <a:gd name="connsiteX14" fmla="*/ 3903853 w 7433855"/>
              <a:gd name="connsiteY14" fmla="*/ 2084305 h 7314792"/>
              <a:gd name="connsiteX15" fmla="*/ 3903853 w 7433855"/>
              <a:gd name="connsiteY15" fmla="*/ 3490314 h 7314792"/>
              <a:gd name="connsiteX16" fmla="*/ 3559723 w 7433855"/>
              <a:gd name="connsiteY16" fmla="*/ 3834445 h 7314792"/>
              <a:gd name="connsiteX17" fmla="*/ 3559723 w 7433855"/>
              <a:gd name="connsiteY17" fmla="*/ 3794757 h 7314792"/>
              <a:gd name="connsiteX18" fmla="*/ 3530001 w 7433855"/>
              <a:gd name="connsiteY18" fmla="*/ 3824478 h 7314792"/>
              <a:gd name="connsiteX19" fmla="*/ 2123992 w 7433855"/>
              <a:gd name="connsiteY19" fmla="*/ 3824479 h 7314792"/>
              <a:gd name="connsiteX20" fmla="*/ 2123992 w 7433855"/>
              <a:gd name="connsiteY20" fmla="*/ 5230487 h 7314792"/>
              <a:gd name="connsiteX21" fmla="*/ 1779861 w 7433855"/>
              <a:gd name="connsiteY21" fmla="*/ 5574618 h 7314792"/>
              <a:gd name="connsiteX22" fmla="*/ 1779861 w 7433855"/>
              <a:gd name="connsiteY22" fmla="*/ 5534930 h 7314792"/>
              <a:gd name="connsiteX23" fmla="*/ 1750140 w 7433855"/>
              <a:gd name="connsiteY23" fmla="*/ 5564652 h 7314792"/>
              <a:gd name="connsiteX24" fmla="*/ 344131 w 7433855"/>
              <a:gd name="connsiteY24" fmla="*/ 5564652 h 7314792"/>
              <a:gd name="connsiteX25" fmla="*/ 344131 w 7433855"/>
              <a:gd name="connsiteY25" fmla="*/ 6970661 h 7314792"/>
              <a:gd name="connsiteX26" fmla="*/ 0 w 7433855"/>
              <a:gd name="connsiteY26" fmla="*/ 7314792 h 7314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433855" h="7314792">
                <a:moveTo>
                  <a:pt x="0" y="5220521"/>
                </a:moveTo>
                <a:lnTo>
                  <a:pt x="1779861" y="5220521"/>
                </a:lnTo>
                <a:lnTo>
                  <a:pt x="1779861" y="3480347"/>
                </a:lnTo>
                <a:lnTo>
                  <a:pt x="3559723" y="3480347"/>
                </a:lnTo>
                <a:lnTo>
                  <a:pt x="3559722" y="1740174"/>
                </a:lnTo>
                <a:lnTo>
                  <a:pt x="5339584" y="1740173"/>
                </a:lnTo>
                <a:lnTo>
                  <a:pt x="5339584" y="0"/>
                </a:lnTo>
                <a:lnTo>
                  <a:pt x="7433855" y="0"/>
                </a:lnTo>
                <a:lnTo>
                  <a:pt x="7089724" y="344131"/>
                </a:lnTo>
                <a:lnTo>
                  <a:pt x="5683715" y="344131"/>
                </a:lnTo>
                <a:lnTo>
                  <a:pt x="5683715" y="1750140"/>
                </a:lnTo>
                <a:lnTo>
                  <a:pt x="5339584" y="2094271"/>
                </a:lnTo>
                <a:lnTo>
                  <a:pt x="5339584" y="2054583"/>
                </a:lnTo>
                <a:lnTo>
                  <a:pt x="5309863" y="2084305"/>
                </a:lnTo>
                <a:lnTo>
                  <a:pt x="3903853" y="2084305"/>
                </a:lnTo>
                <a:lnTo>
                  <a:pt x="3903853" y="3490314"/>
                </a:lnTo>
                <a:lnTo>
                  <a:pt x="3559723" y="3834445"/>
                </a:lnTo>
                <a:lnTo>
                  <a:pt x="3559723" y="3794757"/>
                </a:lnTo>
                <a:lnTo>
                  <a:pt x="3530001" y="3824478"/>
                </a:lnTo>
                <a:lnTo>
                  <a:pt x="2123992" y="3824479"/>
                </a:lnTo>
                <a:lnTo>
                  <a:pt x="2123992" y="5230487"/>
                </a:lnTo>
                <a:lnTo>
                  <a:pt x="1779861" y="5574618"/>
                </a:lnTo>
                <a:lnTo>
                  <a:pt x="1779861" y="5534930"/>
                </a:lnTo>
                <a:lnTo>
                  <a:pt x="1750140" y="5564652"/>
                </a:lnTo>
                <a:lnTo>
                  <a:pt x="344131" y="5564652"/>
                </a:lnTo>
                <a:lnTo>
                  <a:pt x="344131" y="6970661"/>
                </a:lnTo>
                <a:lnTo>
                  <a:pt x="0" y="731479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3" name="Freeform 72"/>
          <p:cNvSpPr/>
          <p:nvPr/>
        </p:nvSpPr>
        <p:spPr>
          <a:xfrm rot="2661243">
            <a:off x="8664332" y="945387"/>
            <a:ext cx="737133" cy="725327"/>
          </a:xfrm>
          <a:custGeom>
            <a:avLst/>
            <a:gdLst>
              <a:gd name="connsiteX0" fmla="*/ 0 w 7433855"/>
              <a:gd name="connsiteY0" fmla="*/ 5220521 h 7314792"/>
              <a:gd name="connsiteX1" fmla="*/ 1779861 w 7433855"/>
              <a:gd name="connsiteY1" fmla="*/ 5220521 h 7314792"/>
              <a:gd name="connsiteX2" fmla="*/ 1779861 w 7433855"/>
              <a:gd name="connsiteY2" fmla="*/ 3480347 h 7314792"/>
              <a:gd name="connsiteX3" fmla="*/ 3559723 w 7433855"/>
              <a:gd name="connsiteY3" fmla="*/ 3480347 h 7314792"/>
              <a:gd name="connsiteX4" fmla="*/ 3559722 w 7433855"/>
              <a:gd name="connsiteY4" fmla="*/ 1740174 h 7314792"/>
              <a:gd name="connsiteX5" fmla="*/ 5339584 w 7433855"/>
              <a:gd name="connsiteY5" fmla="*/ 1740173 h 7314792"/>
              <a:gd name="connsiteX6" fmla="*/ 5339584 w 7433855"/>
              <a:gd name="connsiteY6" fmla="*/ 0 h 7314792"/>
              <a:gd name="connsiteX7" fmla="*/ 7433855 w 7433855"/>
              <a:gd name="connsiteY7" fmla="*/ 0 h 7314792"/>
              <a:gd name="connsiteX8" fmla="*/ 7089724 w 7433855"/>
              <a:gd name="connsiteY8" fmla="*/ 344131 h 7314792"/>
              <a:gd name="connsiteX9" fmla="*/ 5683715 w 7433855"/>
              <a:gd name="connsiteY9" fmla="*/ 344131 h 7314792"/>
              <a:gd name="connsiteX10" fmla="*/ 5683715 w 7433855"/>
              <a:gd name="connsiteY10" fmla="*/ 1750140 h 7314792"/>
              <a:gd name="connsiteX11" fmla="*/ 5339584 w 7433855"/>
              <a:gd name="connsiteY11" fmla="*/ 2094271 h 7314792"/>
              <a:gd name="connsiteX12" fmla="*/ 5339584 w 7433855"/>
              <a:gd name="connsiteY12" fmla="*/ 2054583 h 7314792"/>
              <a:gd name="connsiteX13" fmla="*/ 5309863 w 7433855"/>
              <a:gd name="connsiteY13" fmla="*/ 2084305 h 7314792"/>
              <a:gd name="connsiteX14" fmla="*/ 3903853 w 7433855"/>
              <a:gd name="connsiteY14" fmla="*/ 2084305 h 7314792"/>
              <a:gd name="connsiteX15" fmla="*/ 3903853 w 7433855"/>
              <a:gd name="connsiteY15" fmla="*/ 3490314 h 7314792"/>
              <a:gd name="connsiteX16" fmla="*/ 3559723 w 7433855"/>
              <a:gd name="connsiteY16" fmla="*/ 3834445 h 7314792"/>
              <a:gd name="connsiteX17" fmla="*/ 3559723 w 7433855"/>
              <a:gd name="connsiteY17" fmla="*/ 3794757 h 7314792"/>
              <a:gd name="connsiteX18" fmla="*/ 3530001 w 7433855"/>
              <a:gd name="connsiteY18" fmla="*/ 3824478 h 7314792"/>
              <a:gd name="connsiteX19" fmla="*/ 2123992 w 7433855"/>
              <a:gd name="connsiteY19" fmla="*/ 3824479 h 7314792"/>
              <a:gd name="connsiteX20" fmla="*/ 2123992 w 7433855"/>
              <a:gd name="connsiteY20" fmla="*/ 5230487 h 7314792"/>
              <a:gd name="connsiteX21" fmla="*/ 1779861 w 7433855"/>
              <a:gd name="connsiteY21" fmla="*/ 5574618 h 7314792"/>
              <a:gd name="connsiteX22" fmla="*/ 1779861 w 7433855"/>
              <a:gd name="connsiteY22" fmla="*/ 5534930 h 7314792"/>
              <a:gd name="connsiteX23" fmla="*/ 1750140 w 7433855"/>
              <a:gd name="connsiteY23" fmla="*/ 5564652 h 7314792"/>
              <a:gd name="connsiteX24" fmla="*/ 344131 w 7433855"/>
              <a:gd name="connsiteY24" fmla="*/ 5564652 h 7314792"/>
              <a:gd name="connsiteX25" fmla="*/ 344131 w 7433855"/>
              <a:gd name="connsiteY25" fmla="*/ 6970661 h 7314792"/>
              <a:gd name="connsiteX26" fmla="*/ 0 w 7433855"/>
              <a:gd name="connsiteY26" fmla="*/ 7314792 h 7314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433855" h="7314792">
                <a:moveTo>
                  <a:pt x="0" y="5220521"/>
                </a:moveTo>
                <a:lnTo>
                  <a:pt x="1779861" y="5220521"/>
                </a:lnTo>
                <a:lnTo>
                  <a:pt x="1779861" y="3480347"/>
                </a:lnTo>
                <a:lnTo>
                  <a:pt x="3559723" y="3480347"/>
                </a:lnTo>
                <a:lnTo>
                  <a:pt x="3559722" y="1740174"/>
                </a:lnTo>
                <a:lnTo>
                  <a:pt x="5339584" y="1740173"/>
                </a:lnTo>
                <a:lnTo>
                  <a:pt x="5339584" y="0"/>
                </a:lnTo>
                <a:lnTo>
                  <a:pt x="7433855" y="0"/>
                </a:lnTo>
                <a:lnTo>
                  <a:pt x="7089724" y="344131"/>
                </a:lnTo>
                <a:lnTo>
                  <a:pt x="5683715" y="344131"/>
                </a:lnTo>
                <a:lnTo>
                  <a:pt x="5683715" y="1750140"/>
                </a:lnTo>
                <a:lnTo>
                  <a:pt x="5339584" y="2094271"/>
                </a:lnTo>
                <a:lnTo>
                  <a:pt x="5339584" y="2054583"/>
                </a:lnTo>
                <a:lnTo>
                  <a:pt x="5309863" y="2084305"/>
                </a:lnTo>
                <a:lnTo>
                  <a:pt x="3903853" y="2084305"/>
                </a:lnTo>
                <a:lnTo>
                  <a:pt x="3903853" y="3490314"/>
                </a:lnTo>
                <a:lnTo>
                  <a:pt x="3559723" y="3834445"/>
                </a:lnTo>
                <a:lnTo>
                  <a:pt x="3559723" y="3794757"/>
                </a:lnTo>
                <a:lnTo>
                  <a:pt x="3530001" y="3824478"/>
                </a:lnTo>
                <a:lnTo>
                  <a:pt x="2123992" y="3824479"/>
                </a:lnTo>
                <a:lnTo>
                  <a:pt x="2123992" y="5230487"/>
                </a:lnTo>
                <a:lnTo>
                  <a:pt x="1779861" y="5574618"/>
                </a:lnTo>
                <a:lnTo>
                  <a:pt x="1779861" y="5534930"/>
                </a:lnTo>
                <a:lnTo>
                  <a:pt x="1750140" y="5564652"/>
                </a:lnTo>
                <a:lnTo>
                  <a:pt x="344131" y="5564652"/>
                </a:lnTo>
                <a:lnTo>
                  <a:pt x="344131" y="6970661"/>
                </a:lnTo>
                <a:lnTo>
                  <a:pt x="0" y="731479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37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tx1">
                <a:lumMod val="75000"/>
                <a:lumOff val="25000"/>
              </a:schemeClr>
            </a:gs>
            <a:gs pos="68000">
              <a:schemeClr val="tx1">
                <a:lumMod val="85000"/>
                <a:lumOff val="15000"/>
              </a:schemeClr>
            </a:gs>
            <a:gs pos="100000">
              <a:schemeClr val="tx1">
                <a:lumMod val="95000"/>
                <a:lumOff val="5000"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-552449" y="285750"/>
            <a:ext cx="12915899" cy="6587048"/>
          </a:xfrm>
          <a:custGeom>
            <a:avLst/>
            <a:gdLst>
              <a:gd name="connsiteX0" fmla="*/ 514349 w 13388259"/>
              <a:gd name="connsiteY0" fmla="*/ 1628394 h 6827949"/>
              <a:gd name="connsiteX1" fmla="*/ 5410199 w 13388259"/>
              <a:gd name="connsiteY1" fmla="*/ 2419350 h 6827949"/>
              <a:gd name="connsiteX2" fmla="*/ 514349 w 13388259"/>
              <a:gd name="connsiteY2" fmla="*/ 3705606 h 6827949"/>
              <a:gd name="connsiteX3" fmla="*/ 12067130 w 13388259"/>
              <a:gd name="connsiteY3" fmla="*/ 948068 h 6827949"/>
              <a:gd name="connsiteX4" fmla="*/ 13388259 w 13388259"/>
              <a:gd name="connsiteY4" fmla="*/ 1716048 h 6827949"/>
              <a:gd name="connsiteX5" fmla="*/ 12296216 w 13388259"/>
              <a:gd name="connsiteY5" fmla="*/ 1514285 h 6827949"/>
              <a:gd name="connsiteX6" fmla="*/ 3169051 w 13388259"/>
              <a:gd name="connsiteY6" fmla="*/ 6701044 h 6827949"/>
              <a:gd name="connsiteX7" fmla="*/ 1837909 w 13388259"/>
              <a:gd name="connsiteY7" fmla="*/ 6827949 h 6827949"/>
              <a:gd name="connsiteX8" fmla="*/ 11525249 w 13388259"/>
              <a:gd name="connsiteY8" fmla="*/ 0 h 6827949"/>
              <a:gd name="connsiteX9" fmla="*/ 11525249 w 13388259"/>
              <a:gd name="connsiteY9" fmla="*/ 857250 h 6827949"/>
              <a:gd name="connsiteX10" fmla="*/ 1428750 w 13388259"/>
              <a:gd name="connsiteY10" fmla="*/ 6724650 h 6827949"/>
              <a:gd name="connsiteX11" fmla="*/ 0 w 13388259"/>
              <a:gd name="connsiteY11" fmla="*/ 6686550 h 6827949"/>
              <a:gd name="connsiteX12" fmla="*/ 247650 w 13388259"/>
              <a:gd name="connsiteY12" fmla="*/ 4743450 h 6827949"/>
              <a:gd name="connsiteX13" fmla="*/ 6432140 w 13388259"/>
              <a:gd name="connsiteY13" fmla="*/ 2142204 h 6827949"/>
              <a:gd name="connsiteX14" fmla="*/ 5829300 w 13388259"/>
              <a:gd name="connsiteY14" fmla="*/ 2343150 h 6827949"/>
              <a:gd name="connsiteX15" fmla="*/ 247649 w 13388259"/>
              <a:gd name="connsiteY15" fmla="*/ 1143000 h 6827949"/>
              <a:gd name="connsiteX16" fmla="*/ 266699 w 13388259"/>
              <a:gd name="connsiteY16" fmla="*/ 76200 h 6827949"/>
              <a:gd name="connsiteX17" fmla="*/ 6706119 w 13388259"/>
              <a:gd name="connsiteY17" fmla="*/ 2026966 h 6827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388259" h="6827949">
                <a:moveTo>
                  <a:pt x="514349" y="1628394"/>
                </a:moveTo>
                <a:lnTo>
                  <a:pt x="5410199" y="2419350"/>
                </a:lnTo>
                <a:lnTo>
                  <a:pt x="514349" y="3705606"/>
                </a:lnTo>
                <a:close/>
                <a:moveTo>
                  <a:pt x="12067130" y="948068"/>
                </a:moveTo>
                <a:lnTo>
                  <a:pt x="13388259" y="1716048"/>
                </a:lnTo>
                <a:lnTo>
                  <a:pt x="12296216" y="1514285"/>
                </a:lnTo>
                <a:lnTo>
                  <a:pt x="3169051" y="6701044"/>
                </a:lnTo>
                <a:lnTo>
                  <a:pt x="1837909" y="6827949"/>
                </a:lnTo>
                <a:close/>
                <a:moveTo>
                  <a:pt x="11525249" y="0"/>
                </a:moveTo>
                <a:lnTo>
                  <a:pt x="11525249" y="857250"/>
                </a:lnTo>
                <a:lnTo>
                  <a:pt x="1428750" y="6724650"/>
                </a:lnTo>
                <a:lnTo>
                  <a:pt x="0" y="6686550"/>
                </a:lnTo>
                <a:lnTo>
                  <a:pt x="247650" y="4743450"/>
                </a:lnTo>
                <a:lnTo>
                  <a:pt x="6432140" y="2142204"/>
                </a:lnTo>
                <a:lnTo>
                  <a:pt x="5829300" y="2343150"/>
                </a:lnTo>
                <a:lnTo>
                  <a:pt x="247649" y="1143000"/>
                </a:lnTo>
                <a:lnTo>
                  <a:pt x="266699" y="76200"/>
                </a:lnTo>
                <a:lnTo>
                  <a:pt x="6706119" y="2026966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"/>
          <p:cNvSpPr/>
          <p:nvPr/>
        </p:nvSpPr>
        <p:spPr>
          <a:xfrm rot="10800000" flipV="1">
            <a:off x="-3" y="6725265"/>
            <a:ext cx="10799763" cy="4074498"/>
          </a:xfrm>
          <a:custGeom>
            <a:avLst/>
            <a:gdLst>
              <a:gd name="connsiteX0" fmla="*/ 0 w 10799763"/>
              <a:gd name="connsiteY0" fmla="*/ 0 h 6132513"/>
              <a:gd name="connsiteX1" fmla="*/ 10799763 w 10799763"/>
              <a:gd name="connsiteY1" fmla="*/ 0 h 6132513"/>
              <a:gd name="connsiteX2" fmla="*/ 10799763 w 10799763"/>
              <a:gd name="connsiteY2" fmla="*/ 6132513 h 6132513"/>
              <a:gd name="connsiteX3" fmla="*/ 0 w 10799763"/>
              <a:gd name="connsiteY3" fmla="*/ 6132513 h 6132513"/>
              <a:gd name="connsiteX4" fmla="*/ 0 w 10799763"/>
              <a:gd name="connsiteY4" fmla="*/ 0 h 6132513"/>
              <a:gd name="connsiteX0" fmla="*/ 0 w 10799763"/>
              <a:gd name="connsiteY0" fmla="*/ 1007533 h 7140046"/>
              <a:gd name="connsiteX1" fmla="*/ 10799763 w 10799763"/>
              <a:gd name="connsiteY1" fmla="*/ 1007533 h 7140046"/>
              <a:gd name="connsiteX2" fmla="*/ 10799763 w 10799763"/>
              <a:gd name="connsiteY2" fmla="*/ 7140046 h 7140046"/>
              <a:gd name="connsiteX3" fmla="*/ 0 w 10799763"/>
              <a:gd name="connsiteY3" fmla="*/ 7140046 h 7140046"/>
              <a:gd name="connsiteX4" fmla="*/ 0 w 10799763"/>
              <a:gd name="connsiteY4" fmla="*/ 1007533 h 7140046"/>
              <a:gd name="connsiteX0" fmla="*/ 0 w 10799763"/>
              <a:gd name="connsiteY0" fmla="*/ 697105 h 6829618"/>
              <a:gd name="connsiteX1" fmla="*/ 10799763 w 10799763"/>
              <a:gd name="connsiteY1" fmla="*/ 697105 h 6829618"/>
              <a:gd name="connsiteX2" fmla="*/ 10799763 w 10799763"/>
              <a:gd name="connsiteY2" fmla="*/ 6829618 h 6829618"/>
              <a:gd name="connsiteX3" fmla="*/ 0 w 10799763"/>
              <a:gd name="connsiteY3" fmla="*/ 6829618 h 6829618"/>
              <a:gd name="connsiteX4" fmla="*/ 0 w 10799763"/>
              <a:gd name="connsiteY4" fmla="*/ 697105 h 6829618"/>
              <a:gd name="connsiteX0" fmla="*/ 0 w 10799763"/>
              <a:gd name="connsiteY0" fmla="*/ 1908449 h 8040962"/>
              <a:gd name="connsiteX1" fmla="*/ 10799763 w 10799763"/>
              <a:gd name="connsiteY1" fmla="*/ 1908449 h 8040962"/>
              <a:gd name="connsiteX2" fmla="*/ 10799763 w 10799763"/>
              <a:gd name="connsiteY2" fmla="*/ 8040962 h 8040962"/>
              <a:gd name="connsiteX3" fmla="*/ 0 w 10799763"/>
              <a:gd name="connsiteY3" fmla="*/ 8040962 h 8040962"/>
              <a:gd name="connsiteX4" fmla="*/ 0 w 10799763"/>
              <a:gd name="connsiteY4" fmla="*/ 1908449 h 8040962"/>
              <a:gd name="connsiteX0" fmla="*/ 0 w 10799763"/>
              <a:gd name="connsiteY0" fmla="*/ 1323091 h 7455604"/>
              <a:gd name="connsiteX1" fmla="*/ 10799763 w 10799763"/>
              <a:gd name="connsiteY1" fmla="*/ 1323091 h 7455604"/>
              <a:gd name="connsiteX2" fmla="*/ 10799763 w 10799763"/>
              <a:gd name="connsiteY2" fmla="*/ 7455604 h 7455604"/>
              <a:gd name="connsiteX3" fmla="*/ 0 w 10799763"/>
              <a:gd name="connsiteY3" fmla="*/ 7455604 h 7455604"/>
              <a:gd name="connsiteX4" fmla="*/ 0 w 10799763"/>
              <a:gd name="connsiteY4" fmla="*/ 1323091 h 7455604"/>
              <a:gd name="connsiteX0" fmla="*/ 0 w 10799763"/>
              <a:gd name="connsiteY0" fmla="*/ 836027 h 6968540"/>
              <a:gd name="connsiteX1" fmla="*/ 10799763 w 10799763"/>
              <a:gd name="connsiteY1" fmla="*/ 836027 h 6968540"/>
              <a:gd name="connsiteX2" fmla="*/ 10799763 w 10799763"/>
              <a:gd name="connsiteY2" fmla="*/ 6968540 h 6968540"/>
              <a:gd name="connsiteX3" fmla="*/ 0 w 10799763"/>
              <a:gd name="connsiteY3" fmla="*/ 6968540 h 6968540"/>
              <a:gd name="connsiteX4" fmla="*/ 0 w 10799763"/>
              <a:gd name="connsiteY4" fmla="*/ 836027 h 6968540"/>
              <a:gd name="connsiteX0" fmla="*/ 0 w 10799763"/>
              <a:gd name="connsiteY0" fmla="*/ 773696 h 6906209"/>
              <a:gd name="connsiteX1" fmla="*/ 10799763 w 10799763"/>
              <a:gd name="connsiteY1" fmla="*/ 773696 h 6906209"/>
              <a:gd name="connsiteX2" fmla="*/ 10799763 w 10799763"/>
              <a:gd name="connsiteY2" fmla="*/ 6906209 h 6906209"/>
              <a:gd name="connsiteX3" fmla="*/ 0 w 10799763"/>
              <a:gd name="connsiteY3" fmla="*/ 6906209 h 6906209"/>
              <a:gd name="connsiteX4" fmla="*/ 0 w 10799763"/>
              <a:gd name="connsiteY4" fmla="*/ 773696 h 6906209"/>
              <a:gd name="connsiteX0" fmla="*/ 0 w 10799763"/>
              <a:gd name="connsiteY0" fmla="*/ 772494 h 6905007"/>
              <a:gd name="connsiteX1" fmla="*/ 10799763 w 10799763"/>
              <a:gd name="connsiteY1" fmla="*/ 772494 h 6905007"/>
              <a:gd name="connsiteX2" fmla="*/ 10799763 w 10799763"/>
              <a:gd name="connsiteY2" fmla="*/ 6905007 h 6905007"/>
              <a:gd name="connsiteX3" fmla="*/ 0 w 10799763"/>
              <a:gd name="connsiteY3" fmla="*/ 6905007 h 6905007"/>
              <a:gd name="connsiteX4" fmla="*/ 0 w 10799763"/>
              <a:gd name="connsiteY4" fmla="*/ 772494 h 6905007"/>
              <a:gd name="connsiteX0" fmla="*/ 0 w 10799763"/>
              <a:gd name="connsiteY0" fmla="*/ 1202616 h 7335129"/>
              <a:gd name="connsiteX1" fmla="*/ 10799763 w 10799763"/>
              <a:gd name="connsiteY1" fmla="*/ 1202616 h 7335129"/>
              <a:gd name="connsiteX2" fmla="*/ 10799763 w 10799763"/>
              <a:gd name="connsiteY2" fmla="*/ 7335129 h 7335129"/>
              <a:gd name="connsiteX3" fmla="*/ 0 w 10799763"/>
              <a:gd name="connsiteY3" fmla="*/ 7335129 h 7335129"/>
              <a:gd name="connsiteX4" fmla="*/ 0 w 10799763"/>
              <a:gd name="connsiteY4" fmla="*/ 1202616 h 7335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99763" h="7335129">
                <a:moveTo>
                  <a:pt x="0" y="1202616"/>
                </a:moveTo>
                <a:cubicBezTo>
                  <a:pt x="5390621" y="-2547562"/>
                  <a:pt x="5161488" y="3922266"/>
                  <a:pt x="10799763" y="1202616"/>
                </a:cubicBezTo>
                <a:lnTo>
                  <a:pt x="10799763" y="7335129"/>
                </a:lnTo>
                <a:lnTo>
                  <a:pt x="0" y="7335129"/>
                </a:lnTo>
                <a:lnTo>
                  <a:pt x="0" y="1202616"/>
                </a:lnTo>
                <a:close/>
              </a:path>
            </a:pathLst>
          </a:custGeom>
          <a:gradFill flip="none" rotWithShape="1">
            <a:gsLst>
              <a:gs pos="14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  <a:gs pos="59000">
                <a:schemeClr val="tx1">
                  <a:lumMod val="85000"/>
                  <a:lumOff val="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77888" y="1943589"/>
            <a:ext cx="44470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pPr algn="ctr"/>
            <a:r>
              <a:rPr lang="it-IT" sz="4000" b="1" i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LP FORMAT JSON</a:t>
            </a:r>
          </a:p>
        </p:txBody>
      </p:sp>
      <p:sp>
        <p:nvSpPr>
          <p:cNvPr id="10" name="Rectangle 9" hidden="1"/>
          <p:cNvSpPr/>
          <p:nvPr/>
        </p:nvSpPr>
        <p:spPr>
          <a:xfrm>
            <a:off x="739878" y="3919551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i="1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i="1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13" name="Freeform 12" hidden="1"/>
          <p:cNvSpPr/>
          <p:nvPr/>
        </p:nvSpPr>
        <p:spPr>
          <a:xfrm>
            <a:off x="861953" y="474377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838200" y="5128609"/>
            <a:ext cx="3524116" cy="10435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241378" y="5280680"/>
            <a:ext cx="267163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i="1" dirty="0">
                <a:ln w="0"/>
                <a:solidFill>
                  <a:schemeClr val="accent4">
                    <a:lumMod val="50000"/>
                  </a:schemeClr>
                </a:solidFill>
                <a:latin typeface="Barlow Black" panose="00000A00000000000000" pitchFamily="2" charset="0"/>
              </a:rPr>
              <a:t>BEST OFFER</a:t>
            </a:r>
            <a:endParaRPr lang="en-US" sz="4000" b="1" i="1" cap="none" spc="0" dirty="0">
              <a:ln w="0"/>
              <a:solidFill>
                <a:schemeClr val="accent4">
                  <a:lumMod val="50000"/>
                </a:schemeClr>
              </a:solidFill>
              <a:latin typeface="Barlow Black" panose="00000A00000000000000" pitchFamily="2" charset="0"/>
            </a:endParaRPr>
          </a:p>
        </p:txBody>
      </p:sp>
      <p:sp>
        <p:nvSpPr>
          <p:cNvPr id="29" name="Freeform 28"/>
          <p:cNvSpPr/>
          <p:nvPr/>
        </p:nvSpPr>
        <p:spPr>
          <a:xfrm rot="5139755">
            <a:off x="6051518" y="3619500"/>
            <a:ext cx="4783646" cy="5429250"/>
          </a:xfrm>
          <a:custGeom>
            <a:avLst/>
            <a:gdLst>
              <a:gd name="connsiteX0" fmla="*/ 2391823 w 4783646"/>
              <a:gd name="connsiteY0" fmla="*/ 0 h 5429250"/>
              <a:gd name="connsiteX1" fmla="*/ 4783646 w 4783646"/>
              <a:gd name="connsiteY1" fmla="*/ 4123833 h 5429250"/>
              <a:gd name="connsiteX2" fmla="*/ 4753409 w 4783646"/>
              <a:gd name="connsiteY2" fmla="*/ 4173605 h 5429250"/>
              <a:gd name="connsiteX3" fmla="*/ 3984153 w 4783646"/>
              <a:gd name="connsiteY3" fmla="*/ 4942861 h 5429250"/>
              <a:gd name="connsiteX4" fmla="*/ 3904749 w 4783646"/>
              <a:gd name="connsiteY4" fmla="*/ 4991100 h 5429250"/>
              <a:gd name="connsiteX5" fmla="*/ 3749337 w 4783646"/>
              <a:gd name="connsiteY5" fmla="*/ 5085515 h 5429250"/>
              <a:gd name="connsiteX6" fmla="*/ 2391823 w 4783646"/>
              <a:gd name="connsiteY6" fmla="*/ 5429250 h 5429250"/>
              <a:gd name="connsiteX7" fmla="*/ 1034309 w 4783646"/>
              <a:gd name="connsiteY7" fmla="*/ 5085515 h 5429250"/>
              <a:gd name="connsiteX8" fmla="*/ 878897 w 4783646"/>
              <a:gd name="connsiteY8" fmla="*/ 4991100 h 5429250"/>
              <a:gd name="connsiteX9" fmla="*/ 799493 w 4783646"/>
              <a:gd name="connsiteY9" fmla="*/ 4942861 h 5429250"/>
              <a:gd name="connsiteX10" fmla="*/ 30237 w 4783646"/>
              <a:gd name="connsiteY10" fmla="*/ 4173605 h 5429250"/>
              <a:gd name="connsiteX11" fmla="*/ 0 w 4783646"/>
              <a:gd name="connsiteY11" fmla="*/ 4123833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83646" h="5429250">
                <a:moveTo>
                  <a:pt x="2391823" y="0"/>
                </a:moveTo>
                <a:lnTo>
                  <a:pt x="4783646" y="4123833"/>
                </a:lnTo>
                <a:lnTo>
                  <a:pt x="4753409" y="4173605"/>
                </a:lnTo>
                <a:cubicBezTo>
                  <a:pt x="4548688" y="4476631"/>
                  <a:pt x="4287179" y="4738140"/>
                  <a:pt x="3984153" y="4942861"/>
                </a:cubicBezTo>
                <a:lnTo>
                  <a:pt x="3904749" y="4991100"/>
                </a:lnTo>
                <a:lnTo>
                  <a:pt x="3749337" y="5085515"/>
                </a:lnTo>
                <a:cubicBezTo>
                  <a:pt x="3345798" y="5304730"/>
                  <a:pt x="2883352" y="5429250"/>
                  <a:pt x="2391823" y="5429250"/>
                </a:cubicBezTo>
                <a:cubicBezTo>
                  <a:pt x="1900294" y="5429250"/>
                  <a:pt x="1437848" y="5304730"/>
                  <a:pt x="1034309" y="5085515"/>
                </a:cubicBezTo>
                <a:lnTo>
                  <a:pt x="878897" y="4991100"/>
                </a:lnTo>
                <a:lnTo>
                  <a:pt x="799493" y="4942861"/>
                </a:lnTo>
                <a:cubicBezTo>
                  <a:pt x="496467" y="4738140"/>
                  <a:pt x="234958" y="4476631"/>
                  <a:pt x="30237" y="4173605"/>
                </a:cubicBezTo>
                <a:lnTo>
                  <a:pt x="0" y="412383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135329" y="3303639"/>
            <a:ext cx="5604387" cy="5604387"/>
          </a:xfrm>
          <a:prstGeom prst="ellipse">
            <a:avLst/>
          </a:prstGeom>
          <a:gradFill>
            <a:gsLst>
              <a:gs pos="24000">
                <a:schemeClr val="tx1">
                  <a:lumMod val="75000"/>
                  <a:lumOff val="25000"/>
                </a:schemeClr>
              </a:gs>
              <a:gs pos="68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70203" y="1509668"/>
            <a:ext cx="6450144" cy="6288410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877888" y="8149097"/>
            <a:ext cx="384938" cy="389129"/>
            <a:chOff x="8802688" y="5207000"/>
            <a:chExt cx="4665662" cy="4716463"/>
          </a:xfrm>
        </p:grpSpPr>
        <p:sp>
          <p:nvSpPr>
            <p:cNvPr id="31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gradFill>
              <a:gsLst>
                <a:gs pos="24000">
                  <a:schemeClr val="accent4">
                    <a:lumMod val="60000"/>
                    <a:lumOff val="40000"/>
                  </a:schemeClr>
                </a:gs>
                <a:gs pos="68000">
                  <a:schemeClr val="accent4">
                    <a:lumMod val="75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lin ang="189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4" name="Rectangle 33"/>
          <p:cNvSpPr/>
          <p:nvPr/>
        </p:nvSpPr>
        <p:spPr>
          <a:xfrm>
            <a:off x="1333810" y="8134314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877888" y="8739647"/>
            <a:ext cx="384938" cy="389129"/>
            <a:chOff x="8802688" y="5207000"/>
            <a:chExt cx="4665662" cy="4716463"/>
          </a:xfrm>
        </p:grpSpPr>
        <p:sp>
          <p:nvSpPr>
            <p:cNvPr id="36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gradFill>
              <a:gsLst>
                <a:gs pos="24000">
                  <a:schemeClr val="accent4">
                    <a:lumMod val="60000"/>
                    <a:lumOff val="40000"/>
                  </a:schemeClr>
                </a:gs>
                <a:gs pos="68000">
                  <a:schemeClr val="accent4">
                    <a:lumMod val="75000"/>
                  </a:schemeClr>
                </a:gs>
                <a:gs pos="100000">
                  <a:schemeClr val="accent4">
                    <a:lumMod val="50000"/>
                  </a:schemeClr>
                </a:gs>
              </a:gsLst>
              <a:lin ang="189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9" name="Rectangle 38"/>
          <p:cNvSpPr/>
          <p:nvPr/>
        </p:nvSpPr>
        <p:spPr>
          <a:xfrm>
            <a:off x="1339119" y="8723360"/>
            <a:ext cx="474796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Bisa Buka Jasa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Pembuatan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Landingpage</a:t>
            </a:r>
            <a:r>
              <a:rPr lang="en-US" i="1" dirty="0">
                <a:ln w="0"/>
                <a:solidFill>
                  <a:schemeClr val="bg1"/>
                </a:solidFill>
              </a:rPr>
              <a:t> 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Klien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45" name="Freeform 44" hidden="1"/>
          <p:cNvSpPr>
            <a:spLocks/>
          </p:cNvSpPr>
          <p:nvPr/>
        </p:nvSpPr>
        <p:spPr bwMode="auto">
          <a:xfrm>
            <a:off x="7769019" y="1004678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rgbClr val="611C7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6" name="Rectangle 45" hidden="1"/>
          <p:cNvSpPr/>
          <p:nvPr/>
        </p:nvSpPr>
        <p:spPr>
          <a:xfrm>
            <a:off x="8103625" y="99813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Barlow" panose="00000500000000000000" pitchFamily="2" charset="0"/>
              </a:rPr>
              <a:t>www. websiteanda.com</a:t>
            </a:r>
          </a:p>
        </p:txBody>
      </p:sp>
    </p:spTree>
    <p:extLst>
      <p:ext uri="{BB962C8B-B14F-4D97-AF65-F5344CB8AC3E}">
        <p14:creationId xmlns:p14="http://schemas.microsoft.com/office/powerpoint/2010/main" val="2086291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75000"/>
                <a:lumOff val="25000"/>
              </a:schemeClr>
            </a:gs>
            <a:gs pos="43000">
              <a:schemeClr val="tx1">
                <a:lumMod val="85000"/>
                <a:lumOff val="15000"/>
              </a:schemeClr>
            </a:gs>
            <a:gs pos="72000">
              <a:schemeClr val="tx1">
                <a:lumMod val="95000"/>
                <a:lumOff val="5000"/>
              </a:schemeClr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171701" y="-716707"/>
            <a:ext cx="9874250" cy="9978407"/>
          </a:xfrm>
          <a:custGeom>
            <a:avLst/>
            <a:gdLst>
              <a:gd name="connsiteX0" fmla="*/ 6477000 w 9029700"/>
              <a:gd name="connsiteY0" fmla="*/ 0 h 9124950"/>
              <a:gd name="connsiteX1" fmla="*/ 9029700 w 9029700"/>
              <a:gd name="connsiteY1" fmla="*/ 2552700 h 9124950"/>
              <a:gd name="connsiteX2" fmla="*/ 6477000 w 9029700"/>
              <a:gd name="connsiteY2" fmla="*/ 5105400 h 9124950"/>
              <a:gd name="connsiteX3" fmla="*/ 5962542 w 9029700"/>
              <a:gd name="connsiteY3" fmla="*/ 5053538 h 9124950"/>
              <a:gd name="connsiteX4" fmla="*/ 5948606 w 9029700"/>
              <a:gd name="connsiteY4" fmla="*/ 5049955 h 9124950"/>
              <a:gd name="connsiteX5" fmla="*/ 5925732 w 9029700"/>
              <a:gd name="connsiteY5" fmla="*/ 5050056 h 9124950"/>
              <a:gd name="connsiteX6" fmla="*/ 4038479 w 9029700"/>
              <a:gd name="connsiteY6" fmla="*/ 6878159 h 9124950"/>
              <a:gd name="connsiteX7" fmla="*/ 4037876 w 9029700"/>
              <a:gd name="connsiteY7" fmla="*/ 7091299 h 9124950"/>
              <a:gd name="connsiteX8" fmla="*/ 4038600 w 9029700"/>
              <a:gd name="connsiteY8" fmla="*/ 7105650 h 9124950"/>
              <a:gd name="connsiteX9" fmla="*/ 4037790 w 9029700"/>
              <a:gd name="connsiteY9" fmla="*/ 7121705 h 9124950"/>
              <a:gd name="connsiteX10" fmla="*/ 4037657 w 9029700"/>
              <a:gd name="connsiteY10" fmla="*/ 7168602 h 9124950"/>
              <a:gd name="connsiteX11" fmla="*/ 4035527 w 9029700"/>
              <a:gd name="connsiteY11" fmla="*/ 7166509 h 9124950"/>
              <a:gd name="connsiteX12" fmla="*/ 4028175 w 9029700"/>
              <a:gd name="connsiteY12" fmla="*/ 7312112 h 9124950"/>
              <a:gd name="connsiteX13" fmla="*/ 2019301 w 9029700"/>
              <a:gd name="connsiteY13" fmla="*/ 9124950 h 9124950"/>
              <a:gd name="connsiteX14" fmla="*/ 0 w 9029700"/>
              <a:gd name="connsiteY14" fmla="*/ 7105650 h 9124950"/>
              <a:gd name="connsiteX15" fmla="*/ 1812839 w 9029700"/>
              <a:gd name="connsiteY15" fmla="*/ 5096776 h 9124950"/>
              <a:gd name="connsiteX16" fmla="*/ 1924099 w 9029700"/>
              <a:gd name="connsiteY16" fmla="*/ 5091158 h 9124950"/>
              <a:gd name="connsiteX17" fmla="*/ 1918248 w 9029700"/>
              <a:gd name="connsiteY17" fmla="*/ 5085406 h 9124950"/>
              <a:gd name="connsiteX18" fmla="*/ 1956955 w 9029700"/>
              <a:gd name="connsiteY18" fmla="*/ 5089498 h 9124950"/>
              <a:gd name="connsiteX19" fmla="*/ 2019301 w 9029700"/>
              <a:gd name="connsiteY19" fmla="*/ 5086350 h 9124950"/>
              <a:gd name="connsiteX20" fmla="*/ 2225762 w 9029700"/>
              <a:gd name="connsiteY20" fmla="*/ 5096776 h 9124950"/>
              <a:gd name="connsiteX21" fmla="*/ 2331436 w 9029700"/>
              <a:gd name="connsiteY21" fmla="*/ 5112903 h 9124950"/>
              <a:gd name="connsiteX22" fmla="*/ 2384066 w 9029700"/>
              <a:gd name="connsiteY22" fmla="*/ 5113460 h 9124950"/>
              <a:gd name="connsiteX23" fmla="*/ 4022649 w 9029700"/>
              <a:gd name="connsiteY23" fmla="*/ 3402540 h 9124950"/>
              <a:gd name="connsiteX24" fmla="*/ 4020072 w 9029700"/>
              <a:gd name="connsiteY24" fmla="*/ 3237931 h 9124950"/>
              <a:gd name="connsiteX25" fmla="*/ 3976162 w 9029700"/>
              <a:gd name="connsiteY25" fmla="*/ 3067158 h 9124950"/>
              <a:gd name="connsiteX26" fmla="*/ 3924300 w 9029700"/>
              <a:gd name="connsiteY26" fmla="*/ 2552700 h 9124950"/>
              <a:gd name="connsiteX27" fmla="*/ 6477000 w 9029700"/>
              <a:gd name="connsiteY27" fmla="*/ 0 h 912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029700" h="9124950">
                <a:moveTo>
                  <a:pt x="6477000" y="0"/>
                </a:moveTo>
                <a:cubicBezTo>
                  <a:pt x="7886817" y="0"/>
                  <a:pt x="9029700" y="1142883"/>
                  <a:pt x="9029700" y="2552700"/>
                </a:cubicBezTo>
                <a:cubicBezTo>
                  <a:pt x="9029700" y="3962517"/>
                  <a:pt x="7886817" y="5105400"/>
                  <a:pt x="6477000" y="5105400"/>
                </a:cubicBezTo>
                <a:cubicBezTo>
                  <a:pt x="6300773" y="5105400"/>
                  <a:pt x="6128717" y="5087543"/>
                  <a:pt x="5962542" y="5053538"/>
                </a:cubicBezTo>
                <a:lnTo>
                  <a:pt x="5948606" y="5049955"/>
                </a:lnTo>
                <a:lnTo>
                  <a:pt x="5925732" y="5050056"/>
                </a:lnTo>
                <a:cubicBezTo>
                  <a:pt x="5013885" y="5086229"/>
                  <a:pt x="4104053" y="5580699"/>
                  <a:pt x="4038479" y="6878159"/>
                </a:cubicBezTo>
                <a:lnTo>
                  <a:pt x="4037876" y="7091299"/>
                </a:lnTo>
                <a:lnTo>
                  <a:pt x="4038600" y="7105650"/>
                </a:lnTo>
                <a:lnTo>
                  <a:pt x="4037790" y="7121705"/>
                </a:lnTo>
                <a:lnTo>
                  <a:pt x="4037657" y="7168602"/>
                </a:lnTo>
                <a:lnTo>
                  <a:pt x="4035527" y="7166509"/>
                </a:lnTo>
                <a:lnTo>
                  <a:pt x="4028175" y="7312112"/>
                </a:lnTo>
                <a:cubicBezTo>
                  <a:pt x="3924767" y="8330356"/>
                  <a:pt x="3064828" y="9124950"/>
                  <a:pt x="2019301" y="9124950"/>
                </a:cubicBezTo>
                <a:cubicBezTo>
                  <a:pt x="904071" y="9124950"/>
                  <a:pt x="0" y="8220879"/>
                  <a:pt x="0" y="7105650"/>
                </a:cubicBezTo>
                <a:cubicBezTo>
                  <a:pt x="0" y="6060123"/>
                  <a:pt x="794594" y="5200184"/>
                  <a:pt x="1812839" y="5096776"/>
                </a:cubicBezTo>
                <a:lnTo>
                  <a:pt x="1924099" y="5091158"/>
                </a:lnTo>
                <a:lnTo>
                  <a:pt x="1918248" y="5085406"/>
                </a:lnTo>
                <a:lnTo>
                  <a:pt x="1956955" y="5089498"/>
                </a:lnTo>
                <a:lnTo>
                  <a:pt x="2019301" y="5086350"/>
                </a:lnTo>
                <a:cubicBezTo>
                  <a:pt x="2089002" y="5086350"/>
                  <a:pt x="2157879" y="5089882"/>
                  <a:pt x="2225762" y="5096776"/>
                </a:cubicBezTo>
                <a:lnTo>
                  <a:pt x="2331436" y="5112903"/>
                </a:lnTo>
                <a:lnTo>
                  <a:pt x="2384066" y="5113460"/>
                </a:lnTo>
                <a:cubicBezTo>
                  <a:pt x="3583010" y="5095082"/>
                  <a:pt x="4005232" y="4301023"/>
                  <a:pt x="4022649" y="3402540"/>
                </a:cubicBezTo>
                <a:lnTo>
                  <a:pt x="4020072" y="3237931"/>
                </a:lnTo>
                <a:lnTo>
                  <a:pt x="3976162" y="3067158"/>
                </a:lnTo>
                <a:cubicBezTo>
                  <a:pt x="3942158" y="2900983"/>
                  <a:pt x="3924300" y="2728927"/>
                  <a:pt x="3924300" y="2552700"/>
                </a:cubicBezTo>
                <a:cubicBezTo>
                  <a:pt x="3924300" y="1142883"/>
                  <a:pt x="5067183" y="0"/>
                  <a:pt x="6477000" y="0"/>
                </a:cubicBezTo>
                <a:close/>
              </a:path>
            </a:pathLst>
          </a:custGeom>
          <a:gradFill flip="none" rotWithShape="1">
            <a:gsLst>
              <a:gs pos="6000">
                <a:schemeClr val="tx1">
                  <a:lumMod val="75000"/>
                  <a:lumOff val="25000"/>
                </a:schemeClr>
              </a:gs>
              <a:gs pos="62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3270" y="2268066"/>
            <a:ext cx="6719559" cy="65510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55741" y="2504723"/>
            <a:ext cx="45720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it-IT" sz="4000" b="0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r>
              <a:rPr lang="it-IT" sz="4000" b="0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LP FORMAT JSON</a:t>
            </a:r>
          </a:p>
        </p:txBody>
      </p:sp>
      <p:sp>
        <p:nvSpPr>
          <p:cNvPr id="9" name="Rectangle 8" hidden="1"/>
          <p:cNvSpPr/>
          <p:nvPr/>
        </p:nvSpPr>
        <p:spPr>
          <a:xfrm>
            <a:off x="625578" y="4681551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23899" y="5867266"/>
            <a:ext cx="3331553" cy="10669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145623" y="6034043"/>
            <a:ext cx="2365199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500" b="1" i="1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BEST OFFER</a:t>
            </a:r>
            <a:endParaRPr lang="en-US" sz="3500" b="1" i="1" cap="none" spc="0" dirty="0">
              <a:ln w="0"/>
              <a:solidFill>
                <a:schemeClr val="bg1"/>
              </a:solidFill>
              <a:latin typeface="Barlow Black" panose="00000A00000000000000" pitchFamily="2" charset="0"/>
            </a:endParaRPr>
          </a:p>
        </p:txBody>
      </p:sp>
      <p:sp>
        <p:nvSpPr>
          <p:cNvPr id="5" name="Multiply 4"/>
          <p:cNvSpPr/>
          <p:nvPr/>
        </p:nvSpPr>
        <p:spPr>
          <a:xfrm>
            <a:off x="1428750" y="1428750"/>
            <a:ext cx="419100" cy="419100"/>
          </a:xfrm>
          <a:prstGeom prst="mathMultiply">
            <a:avLst>
              <a:gd name="adj1" fmla="val 11239"/>
            </a:avLst>
          </a:prstGeom>
          <a:solidFill>
            <a:srgbClr val="FCCB19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Multiply 13"/>
          <p:cNvSpPr/>
          <p:nvPr/>
        </p:nvSpPr>
        <p:spPr>
          <a:xfrm>
            <a:off x="10172700" y="5600700"/>
            <a:ext cx="419100" cy="419100"/>
          </a:xfrm>
          <a:prstGeom prst="mathMultiply">
            <a:avLst>
              <a:gd name="adj1" fmla="val 11239"/>
            </a:avLst>
          </a:prstGeom>
          <a:solidFill>
            <a:srgbClr val="FCCB19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ultiply 14"/>
          <p:cNvSpPr/>
          <p:nvPr/>
        </p:nvSpPr>
        <p:spPr>
          <a:xfrm>
            <a:off x="4629150" y="9544050"/>
            <a:ext cx="419100" cy="419100"/>
          </a:xfrm>
          <a:prstGeom prst="mathMultiply">
            <a:avLst>
              <a:gd name="adj1" fmla="val 11239"/>
            </a:avLst>
          </a:prstGeom>
          <a:solidFill>
            <a:srgbClr val="FCCB19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nut 15"/>
          <p:cNvSpPr/>
          <p:nvPr/>
        </p:nvSpPr>
        <p:spPr>
          <a:xfrm>
            <a:off x="5314950" y="609600"/>
            <a:ext cx="323850" cy="323850"/>
          </a:xfrm>
          <a:prstGeom prst="donut">
            <a:avLst>
              <a:gd name="adj" fmla="val 23340"/>
            </a:avLst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Donut 18"/>
          <p:cNvSpPr/>
          <p:nvPr/>
        </p:nvSpPr>
        <p:spPr>
          <a:xfrm>
            <a:off x="4400550" y="6191250"/>
            <a:ext cx="285750" cy="285750"/>
          </a:xfrm>
          <a:prstGeom prst="donut">
            <a:avLst>
              <a:gd name="adj" fmla="val 23340"/>
            </a:avLst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-228600" y="9676494"/>
            <a:ext cx="1328779" cy="1329191"/>
          </a:xfrm>
          <a:custGeom>
            <a:avLst/>
            <a:gdLst>
              <a:gd name="connsiteX0" fmla="*/ 2268189 w 2335707"/>
              <a:gd name="connsiteY0" fmla="*/ 1559787 h 2336432"/>
              <a:gd name="connsiteX1" fmla="*/ 2244982 w 2335707"/>
              <a:gd name="connsiteY1" fmla="*/ 1623194 h 2336432"/>
              <a:gd name="connsiteX2" fmla="*/ 1623194 w 2335707"/>
              <a:gd name="connsiteY2" fmla="*/ 2244981 h 2336432"/>
              <a:gd name="connsiteX3" fmla="*/ 1546396 w 2335707"/>
              <a:gd name="connsiteY3" fmla="*/ 2273090 h 2336432"/>
              <a:gd name="connsiteX4" fmla="*/ 2335707 w 2335707"/>
              <a:gd name="connsiteY4" fmla="*/ 1190057 h 2336432"/>
              <a:gd name="connsiteX5" fmla="*/ 2330768 w 2335707"/>
              <a:gd name="connsiteY5" fmla="*/ 1287862 h 2336432"/>
              <a:gd name="connsiteX6" fmla="*/ 2322350 w 2335707"/>
              <a:gd name="connsiteY6" fmla="*/ 1343016 h 2336432"/>
              <a:gd name="connsiteX7" fmla="*/ 1329230 w 2335707"/>
              <a:gd name="connsiteY7" fmla="*/ 2324454 h 2336432"/>
              <a:gd name="connsiteX8" fmla="*/ 1287862 w 2335707"/>
              <a:gd name="connsiteY8" fmla="*/ 2330768 h 2336432"/>
              <a:gd name="connsiteX9" fmla="*/ 1175687 w 2335707"/>
              <a:gd name="connsiteY9" fmla="*/ 2336432 h 2336432"/>
              <a:gd name="connsiteX10" fmla="*/ 2308244 w 2335707"/>
              <a:gd name="connsiteY10" fmla="*/ 914188 h 2336432"/>
              <a:gd name="connsiteX11" fmla="*/ 2313062 w 2335707"/>
              <a:gd name="connsiteY11" fmla="*/ 932927 h 2336432"/>
              <a:gd name="connsiteX12" fmla="*/ 2328480 w 2335707"/>
              <a:gd name="connsiteY12" fmla="*/ 1033951 h 2336432"/>
              <a:gd name="connsiteX13" fmla="*/ 1020604 w 2335707"/>
              <a:gd name="connsiteY13" fmla="*/ 2326443 h 2336432"/>
              <a:gd name="connsiteX14" fmla="*/ 932927 w 2335707"/>
              <a:gd name="connsiteY14" fmla="*/ 2313062 h 2336432"/>
              <a:gd name="connsiteX15" fmla="*/ 901021 w 2335707"/>
              <a:gd name="connsiteY15" fmla="*/ 2304859 h 2336432"/>
              <a:gd name="connsiteX16" fmla="*/ 2231958 w 2335707"/>
              <a:gd name="connsiteY16" fmla="*/ 686570 h 2336432"/>
              <a:gd name="connsiteX17" fmla="*/ 2244982 w 2335707"/>
              <a:gd name="connsiteY17" fmla="*/ 713606 h 2336432"/>
              <a:gd name="connsiteX18" fmla="*/ 2271821 w 2335707"/>
              <a:gd name="connsiteY18" fmla="*/ 786936 h 2336432"/>
              <a:gd name="connsiteX19" fmla="*/ 774039 w 2335707"/>
              <a:gd name="connsiteY19" fmla="*/ 2267100 h 2336432"/>
              <a:gd name="connsiteX20" fmla="*/ 713606 w 2335707"/>
              <a:gd name="connsiteY20" fmla="*/ 2244981 h 2336432"/>
              <a:gd name="connsiteX21" fmla="*/ 674204 w 2335707"/>
              <a:gd name="connsiteY21" fmla="*/ 2226001 h 2336432"/>
              <a:gd name="connsiteX22" fmla="*/ 2120922 w 2335707"/>
              <a:gd name="connsiteY22" fmla="*/ 493293 h 2336432"/>
              <a:gd name="connsiteX23" fmla="*/ 2137256 w 2335707"/>
              <a:gd name="connsiteY23" fmla="*/ 515137 h 2336432"/>
              <a:gd name="connsiteX24" fmla="*/ 2175890 w 2335707"/>
              <a:gd name="connsiteY24" fmla="*/ 578731 h 2336432"/>
              <a:gd name="connsiteX25" fmla="*/ 566958 w 2335707"/>
              <a:gd name="connsiteY25" fmla="*/ 2168738 h 2336432"/>
              <a:gd name="connsiteX26" fmla="*/ 515136 w 2335707"/>
              <a:gd name="connsiteY26" fmla="*/ 2137256 h 2336432"/>
              <a:gd name="connsiteX27" fmla="*/ 482266 w 2335707"/>
              <a:gd name="connsiteY27" fmla="*/ 2112675 h 2336432"/>
              <a:gd name="connsiteX28" fmla="*/ 1980309 w 2335707"/>
              <a:gd name="connsiteY28" fmla="*/ 329243 h 2336432"/>
              <a:gd name="connsiteX29" fmla="*/ 1994584 w 2335707"/>
              <a:gd name="connsiteY29" fmla="*/ 342217 h 2336432"/>
              <a:gd name="connsiteX30" fmla="*/ 2048536 w 2335707"/>
              <a:gd name="connsiteY30" fmla="*/ 401579 h 2336432"/>
              <a:gd name="connsiteX31" fmla="*/ 391368 w 2335707"/>
              <a:gd name="connsiteY31" fmla="*/ 2039256 h 2336432"/>
              <a:gd name="connsiteX32" fmla="*/ 342216 w 2335707"/>
              <a:gd name="connsiteY32" fmla="*/ 1994584 h 2336432"/>
              <a:gd name="connsiteX33" fmla="*/ 319945 w 2335707"/>
              <a:gd name="connsiteY33" fmla="*/ 1970078 h 2336432"/>
              <a:gd name="connsiteX34" fmla="*/ 1811306 w 2335707"/>
              <a:gd name="connsiteY34" fmla="*/ 193252 h 2336432"/>
              <a:gd name="connsiteX35" fmla="*/ 1821664 w 2335707"/>
              <a:gd name="connsiteY35" fmla="*/ 199545 h 2336432"/>
              <a:gd name="connsiteX36" fmla="*/ 1892649 w 2335707"/>
              <a:gd name="connsiteY36" fmla="*/ 252626 h 2336432"/>
              <a:gd name="connsiteX37" fmla="*/ 244331 w 2335707"/>
              <a:gd name="connsiteY37" fmla="*/ 1881556 h 2336432"/>
              <a:gd name="connsiteX38" fmla="*/ 199545 w 2335707"/>
              <a:gd name="connsiteY38" fmla="*/ 1821664 h 2336432"/>
              <a:gd name="connsiteX39" fmla="*/ 186027 w 2335707"/>
              <a:gd name="connsiteY39" fmla="*/ 1799413 h 2336432"/>
              <a:gd name="connsiteX40" fmla="*/ 1611619 w 2335707"/>
              <a:gd name="connsiteY40" fmla="*/ 87582 h 2336432"/>
              <a:gd name="connsiteX41" fmla="*/ 1623194 w 2335707"/>
              <a:gd name="connsiteY41" fmla="*/ 91819 h 2336432"/>
              <a:gd name="connsiteX42" fmla="*/ 1707608 w 2335707"/>
              <a:gd name="connsiteY42" fmla="*/ 132483 h 2336432"/>
              <a:gd name="connsiteX43" fmla="*/ 126437 w 2335707"/>
              <a:gd name="connsiteY43" fmla="*/ 1695056 h 2336432"/>
              <a:gd name="connsiteX44" fmla="*/ 91819 w 2335707"/>
              <a:gd name="connsiteY44" fmla="*/ 1623194 h 2336432"/>
              <a:gd name="connsiteX45" fmla="*/ 82764 w 2335707"/>
              <a:gd name="connsiteY45" fmla="*/ 1598454 h 2336432"/>
              <a:gd name="connsiteX46" fmla="*/ 885454 w 2335707"/>
              <a:gd name="connsiteY46" fmla="*/ 35945 h 2336432"/>
              <a:gd name="connsiteX47" fmla="*/ 39389 w 2335707"/>
              <a:gd name="connsiteY47" fmla="*/ 872058 h 2336432"/>
              <a:gd name="connsiteX48" fmla="*/ 52529 w 2335707"/>
              <a:gd name="connsiteY48" fmla="*/ 820954 h 2336432"/>
              <a:gd name="connsiteX49" fmla="*/ 820954 w 2335707"/>
              <a:gd name="connsiteY49" fmla="*/ 52529 h 2336432"/>
              <a:gd name="connsiteX50" fmla="*/ 1374193 w 2335707"/>
              <a:gd name="connsiteY50" fmla="*/ 19208 h 2336432"/>
              <a:gd name="connsiteX51" fmla="*/ 1403874 w 2335707"/>
              <a:gd name="connsiteY51" fmla="*/ 23738 h 2336432"/>
              <a:gd name="connsiteX52" fmla="*/ 1488908 w 2335707"/>
              <a:gd name="connsiteY52" fmla="*/ 45603 h 2336432"/>
              <a:gd name="connsiteX53" fmla="*/ 42122 w 2335707"/>
              <a:gd name="connsiteY53" fmla="*/ 1475371 h 2336432"/>
              <a:gd name="connsiteX54" fmla="*/ 23738 w 2335707"/>
              <a:gd name="connsiteY54" fmla="*/ 1403874 h 2336432"/>
              <a:gd name="connsiteX55" fmla="*/ 17095 w 2335707"/>
              <a:gd name="connsiteY55" fmla="*/ 1360344 h 2336432"/>
              <a:gd name="connsiteX56" fmla="*/ 1168400 w 2335707"/>
              <a:gd name="connsiteY56" fmla="*/ 0 h 2336432"/>
              <a:gd name="connsiteX57" fmla="*/ 1225521 w 2335707"/>
              <a:gd name="connsiteY57" fmla="*/ 2885 h 2336432"/>
              <a:gd name="connsiteX58" fmla="*/ 2193 w 2335707"/>
              <a:gd name="connsiteY58" fmla="*/ 1211823 h 2336432"/>
              <a:gd name="connsiteX59" fmla="*/ 0 w 2335707"/>
              <a:gd name="connsiteY59" fmla="*/ 1168400 h 2336432"/>
              <a:gd name="connsiteX60" fmla="*/ 5005 w 2335707"/>
              <a:gd name="connsiteY60" fmla="*/ 1069285 h 2336432"/>
              <a:gd name="connsiteX61" fmla="*/ 1082634 w 2335707"/>
              <a:gd name="connsiteY61" fmla="*/ 4331 h 233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335707" h="2336432">
                <a:moveTo>
                  <a:pt x="2268189" y="1559787"/>
                </a:moveTo>
                <a:lnTo>
                  <a:pt x="2244982" y="1623194"/>
                </a:lnTo>
                <a:cubicBezTo>
                  <a:pt x="2126733" y="1902765"/>
                  <a:pt x="1902765" y="2126733"/>
                  <a:pt x="1623194" y="2244981"/>
                </a:cubicBezTo>
                <a:lnTo>
                  <a:pt x="1546396" y="2273090"/>
                </a:lnTo>
                <a:close/>
                <a:moveTo>
                  <a:pt x="2335707" y="1190057"/>
                </a:moveTo>
                <a:lnTo>
                  <a:pt x="2330768" y="1287862"/>
                </a:lnTo>
                <a:lnTo>
                  <a:pt x="2322350" y="1343016"/>
                </a:lnTo>
                <a:lnTo>
                  <a:pt x="1329230" y="2324454"/>
                </a:lnTo>
                <a:lnTo>
                  <a:pt x="1287862" y="2330768"/>
                </a:lnTo>
                <a:lnTo>
                  <a:pt x="1175687" y="2336432"/>
                </a:lnTo>
                <a:close/>
                <a:moveTo>
                  <a:pt x="2308244" y="914188"/>
                </a:moveTo>
                <a:lnTo>
                  <a:pt x="2313062" y="932927"/>
                </a:lnTo>
                <a:lnTo>
                  <a:pt x="2328480" y="1033951"/>
                </a:lnTo>
                <a:lnTo>
                  <a:pt x="1020604" y="2326443"/>
                </a:lnTo>
                <a:lnTo>
                  <a:pt x="932927" y="2313062"/>
                </a:lnTo>
                <a:lnTo>
                  <a:pt x="901021" y="2304859"/>
                </a:lnTo>
                <a:close/>
                <a:moveTo>
                  <a:pt x="2231958" y="686570"/>
                </a:moveTo>
                <a:lnTo>
                  <a:pt x="2244982" y="713606"/>
                </a:lnTo>
                <a:lnTo>
                  <a:pt x="2271821" y="786936"/>
                </a:lnTo>
                <a:lnTo>
                  <a:pt x="774039" y="2267100"/>
                </a:lnTo>
                <a:lnTo>
                  <a:pt x="713606" y="2244981"/>
                </a:lnTo>
                <a:lnTo>
                  <a:pt x="674204" y="2226001"/>
                </a:lnTo>
                <a:close/>
                <a:moveTo>
                  <a:pt x="2120922" y="493293"/>
                </a:moveTo>
                <a:lnTo>
                  <a:pt x="2137256" y="515137"/>
                </a:lnTo>
                <a:lnTo>
                  <a:pt x="2175890" y="578731"/>
                </a:lnTo>
                <a:lnTo>
                  <a:pt x="566958" y="2168738"/>
                </a:lnTo>
                <a:lnTo>
                  <a:pt x="515136" y="2137256"/>
                </a:lnTo>
                <a:lnTo>
                  <a:pt x="482266" y="2112675"/>
                </a:lnTo>
                <a:close/>
                <a:moveTo>
                  <a:pt x="1980309" y="329243"/>
                </a:moveTo>
                <a:lnTo>
                  <a:pt x="1994584" y="342217"/>
                </a:lnTo>
                <a:lnTo>
                  <a:pt x="2048536" y="401579"/>
                </a:lnTo>
                <a:lnTo>
                  <a:pt x="391368" y="2039256"/>
                </a:lnTo>
                <a:lnTo>
                  <a:pt x="342216" y="1994584"/>
                </a:lnTo>
                <a:lnTo>
                  <a:pt x="319945" y="1970078"/>
                </a:lnTo>
                <a:close/>
                <a:moveTo>
                  <a:pt x="1811306" y="193252"/>
                </a:moveTo>
                <a:lnTo>
                  <a:pt x="1821664" y="199545"/>
                </a:lnTo>
                <a:lnTo>
                  <a:pt x="1892649" y="252626"/>
                </a:lnTo>
                <a:lnTo>
                  <a:pt x="244331" y="1881556"/>
                </a:lnTo>
                <a:lnTo>
                  <a:pt x="199545" y="1821664"/>
                </a:lnTo>
                <a:lnTo>
                  <a:pt x="186027" y="1799413"/>
                </a:lnTo>
                <a:close/>
                <a:moveTo>
                  <a:pt x="1611619" y="87582"/>
                </a:moveTo>
                <a:lnTo>
                  <a:pt x="1623194" y="91819"/>
                </a:lnTo>
                <a:lnTo>
                  <a:pt x="1707608" y="132483"/>
                </a:lnTo>
                <a:lnTo>
                  <a:pt x="126437" y="1695056"/>
                </a:lnTo>
                <a:lnTo>
                  <a:pt x="91819" y="1623194"/>
                </a:lnTo>
                <a:lnTo>
                  <a:pt x="82764" y="1598454"/>
                </a:lnTo>
                <a:close/>
                <a:moveTo>
                  <a:pt x="885454" y="35945"/>
                </a:moveTo>
                <a:lnTo>
                  <a:pt x="39389" y="872058"/>
                </a:lnTo>
                <a:lnTo>
                  <a:pt x="52529" y="820954"/>
                </a:lnTo>
                <a:cubicBezTo>
                  <a:pt x="166324" y="455093"/>
                  <a:pt x="455093" y="166324"/>
                  <a:pt x="820954" y="52529"/>
                </a:cubicBezTo>
                <a:close/>
                <a:moveTo>
                  <a:pt x="1374193" y="19208"/>
                </a:moveTo>
                <a:lnTo>
                  <a:pt x="1403874" y="23738"/>
                </a:lnTo>
                <a:lnTo>
                  <a:pt x="1488908" y="45603"/>
                </a:lnTo>
                <a:lnTo>
                  <a:pt x="42122" y="1475371"/>
                </a:lnTo>
                <a:lnTo>
                  <a:pt x="23738" y="1403874"/>
                </a:lnTo>
                <a:lnTo>
                  <a:pt x="17095" y="1360344"/>
                </a:lnTo>
                <a:close/>
                <a:moveTo>
                  <a:pt x="1168400" y="0"/>
                </a:moveTo>
                <a:lnTo>
                  <a:pt x="1225521" y="2885"/>
                </a:lnTo>
                <a:lnTo>
                  <a:pt x="2193" y="1211823"/>
                </a:lnTo>
                <a:lnTo>
                  <a:pt x="0" y="1168400"/>
                </a:lnTo>
                <a:lnTo>
                  <a:pt x="5005" y="1069285"/>
                </a:lnTo>
                <a:lnTo>
                  <a:pt x="1082634" y="4331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178952" y="7495217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197692" y="8054658"/>
            <a:ext cx="375410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i="1" dirty="0">
                <a:ln w="0"/>
                <a:solidFill>
                  <a:schemeClr val="bg1"/>
                </a:solidFill>
              </a:rPr>
              <a:t>Bisa Buka Jasa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Pembuatan</a:t>
            </a:r>
            <a:r>
              <a:rPr lang="en-US" i="1" dirty="0">
                <a:ln w="0"/>
                <a:solidFill>
                  <a:schemeClr val="bg1"/>
                </a:solidFill>
              </a:rPr>
              <a:t> LP 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ke</a:t>
            </a:r>
            <a:r>
              <a:rPr lang="en-US" i="1" dirty="0">
                <a:ln w="0"/>
                <a:solidFill>
                  <a:schemeClr val="bg1"/>
                </a:solidFill>
              </a:rPr>
              <a:t> </a:t>
            </a:r>
            <a:r>
              <a:rPr lang="en-US" i="1" dirty="0" err="1">
                <a:ln w="0"/>
                <a:solidFill>
                  <a:schemeClr val="bg1"/>
                </a:solidFill>
              </a:rPr>
              <a:t>Klien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730968" y="7460407"/>
            <a:ext cx="466724" cy="430675"/>
            <a:chOff x="9591675" y="-112713"/>
            <a:chExt cx="4645025" cy="42862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6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30968" y="8050957"/>
            <a:ext cx="466724" cy="430675"/>
            <a:chOff x="9591675" y="-112713"/>
            <a:chExt cx="4645025" cy="42862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9591675" y="-112713"/>
              <a:ext cx="4240213" cy="4286250"/>
            </a:xfrm>
            <a:custGeom>
              <a:avLst/>
              <a:gdLst>
                <a:gd name="T0" fmla="*/ 5110 w 7822"/>
                <a:gd name="T1" fmla="*/ 5287 h 7822"/>
                <a:gd name="T2" fmla="*/ 4355 w 7822"/>
                <a:gd name="T3" fmla="*/ 5600 h 7822"/>
                <a:gd name="T4" fmla="*/ 3601 w 7822"/>
                <a:gd name="T5" fmla="*/ 5287 h 7822"/>
                <a:gd name="T6" fmla="*/ 2090 w 7822"/>
                <a:gd name="T7" fmla="*/ 3776 h 7822"/>
                <a:gd name="T8" fmla="*/ 1778 w 7822"/>
                <a:gd name="T9" fmla="*/ 3022 h 7822"/>
                <a:gd name="T10" fmla="*/ 2090 w 7822"/>
                <a:gd name="T11" fmla="*/ 2268 h 7822"/>
                <a:gd name="T12" fmla="*/ 2844 w 7822"/>
                <a:gd name="T13" fmla="*/ 1956 h 7822"/>
                <a:gd name="T14" fmla="*/ 3599 w 7822"/>
                <a:gd name="T15" fmla="*/ 2268 h 7822"/>
                <a:gd name="T16" fmla="*/ 4355 w 7822"/>
                <a:gd name="T17" fmla="*/ 3025 h 7822"/>
                <a:gd name="T18" fmla="*/ 6445 w 7822"/>
                <a:gd name="T19" fmla="*/ 935 h 7822"/>
                <a:gd name="T20" fmla="*/ 3911 w 7822"/>
                <a:gd name="T21" fmla="*/ 0 h 7822"/>
                <a:gd name="T22" fmla="*/ 0 w 7822"/>
                <a:gd name="T23" fmla="*/ 3911 h 7822"/>
                <a:gd name="T24" fmla="*/ 3911 w 7822"/>
                <a:gd name="T25" fmla="*/ 7822 h 7822"/>
                <a:gd name="T26" fmla="*/ 7822 w 7822"/>
                <a:gd name="T27" fmla="*/ 3911 h 7822"/>
                <a:gd name="T28" fmla="*/ 7647 w 7822"/>
                <a:gd name="T29" fmla="*/ 2750 h 7822"/>
                <a:gd name="T30" fmla="*/ 5110 w 7822"/>
                <a:gd name="T31" fmla="*/ 5287 h 7822"/>
                <a:gd name="T32" fmla="*/ 5110 w 7822"/>
                <a:gd name="T33" fmla="*/ 5287 h 7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22" h="7822">
                  <a:moveTo>
                    <a:pt x="5110" y="5287"/>
                  </a:moveTo>
                  <a:cubicBezTo>
                    <a:pt x="4908" y="5489"/>
                    <a:pt x="4640" y="5600"/>
                    <a:pt x="4355" y="5600"/>
                  </a:cubicBezTo>
                  <a:cubicBezTo>
                    <a:pt x="4071" y="5600"/>
                    <a:pt x="3803" y="5489"/>
                    <a:pt x="3601" y="5287"/>
                  </a:cubicBezTo>
                  <a:lnTo>
                    <a:pt x="2090" y="3776"/>
                  </a:lnTo>
                  <a:cubicBezTo>
                    <a:pt x="1889" y="3575"/>
                    <a:pt x="1778" y="3307"/>
                    <a:pt x="1778" y="3022"/>
                  </a:cubicBezTo>
                  <a:cubicBezTo>
                    <a:pt x="1778" y="2737"/>
                    <a:pt x="1889" y="2469"/>
                    <a:pt x="2090" y="2268"/>
                  </a:cubicBezTo>
                  <a:cubicBezTo>
                    <a:pt x="2292" y="2067"/>
                    <a:pt x="2560" y="1956"/>
                    <a:pt x="2844" y="1956"/>
                  </a:cubicBezTo>
                  <a:cubicBezTo>
                    <a:pt x="3129" y="1956"/>
                    <a:pt x="3397" y="2067"/>
                    <a:pt x="3599" y="2268"/>
                  </a:cubicBezTo>
                  <a:lnTo>
                    <a:pt x="4355" y="3025"/>
                  </a:lnTo>
                  <a:lnTo>
                    <a:pt x="6445" y="935"/>
                  </a:lnTo>
                  <a:cubicBezTo>
                    <a:pt x="5762" y="353"/>
                    <a:pt x="4879" y="0"/>
                    <a:pt x="3911" y="0"/>
                  </a:cubicBezTo>
                  <a:cubicBezTo>
                    <a:pt x="1751" y="0"/>
                    <a:pt x="0" y="1751"/>
                    <a:pt x="0" y="3911"/>
                  </a:cubicBezTo>
                  <a:cubicBezTo>
                    <a:pt x="0" y="6071"/>
                    <a:pt x="1751" y="7822"/>
                    <a:pt x="3911" y="7822"/>
                  </a:cubicBezTo>
                  <a:cubicBezTo>
                    <a:pt x="6071" y="7822"/>
                    <a:pt x="7822" y="6071"/>
                    <a:pt x="7822" y="3911"/>
                  </a:cubicBezTo>
                  <a:cubicBezTo>
                    <a:pt x="7822" y="3507"/>
                    <a:pt x="7761" y="3117"/>
                    <a:pt x="7647" y="2750"/>
                  </a:cubicBezTo>
                  <a:lnTo>
                    <a:pt x="5110" y="5287"/>
                  </a:lnTo>
                  <a:close/>
                  <a:moveTo>
                    <a:pt x="5110" y="5287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7"/>
            <p:cNvSpPr>
              <a:spLocks noEditPoints="1"/>
            </p:cNvSpPr>
            <p:nvPr/>
          </p:nvSpPr>
          <p:spPr bwMode="auto">
            <a:xfrm>
              <a:off x="10922000" y="63500"/>
              <a:ext cx="3314700" cy="2503488"/>
            </a:xfrm>
            <a:custGeom>
              <a:avLst/>
              <a:gdLst>
                <a:gd name="T0" fmla="*/ 1901 w 6114"/>
                <a:gd name="T1" fmla="*/ 4568 h 4568"/>
                <a:gd name="T2" fmla="*/ 1650 w 6114"/>
                <a:gd name="T3" fmla="*/ 4464 h 4568"/>
                <a:gd name="T4" fmla="*/ 139 w 6114"/>
                <a:gd name="T5" fmla="*/ 2953 h 4568"/>
                <a:gd name="T6" fmla="*/ 139 w 6114"/>
                <a:gd name="T7" fmla="*/ 2450 h 4568"/>
                <a:gd name="T8" fmla="*/ 642 w 6114"/>
                <a:gd name="T9" fmla="*/ 2450 h 4568"/>
                <a:gd name="T10" fmla="*/ 1901 w 6114"/>
                <a:gd name="T11" fmla="*/ 3710 h 4568"/>
                <a:gd name="T12" fmla="*/ 5472 w 6114"/>
                <a:gd name="T13" fmla="*/ 139 h 4568"/>
                <a:gd name="T14" fmla="*/ 5975 w 6114"/>
                <a:gd name="T15" fmla="*/ 139 h 4568"/>
                <a:gd name="T16" fmla="*/ 5975 w 6114"/>
                <a:gd name="T17" fmla="*/ 642 h 4568"/>
                <a:gd name="T18" fmla="*/ 2153 w 6114"/>
                <a:gd name="T19" fmla="*/ 4464 h 4568"/>
                <a:gd name="T20" fmla="*/ 1901 w 6114"/>
                <a:gd name="T21" fmla="*/ 4568 h 4568"/>
                <a:gd name="T22" fmla="*/ 1901 w 6114"/>
                <a:gd name="T23" fmla="*/ 4568 h 4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14" h="4568">
                  <a:moveTo>
                    <a:pt x="1901" y="4568"/>
                  </a:moveTo>
                  <a:cubicBezTo>
                    <a:pt x="1810" y="4568"/>
                    <a:pt x="1719" y="4533"/>
                    <a:pt x="1650" y="4464"/>
                  </a:cubicBezTo>
                  <a:lnTo>
                    <a:pt x="139" y="2953"/>
                  </a:lnTo>
                  <a:cubicBezTo>
                    <a:pt x="0" y="2814"/>
                    <a:pt x="0" y="2589"/>
                    <a:pt x="139" y="2450"/>
                  </a:cubicBezTo>
                  <a:cubicBezTo>
                    <a:pt x="278" y="2311"/>
                    <a:pt x="503" y="2311"/>
                    <a:pt x="642" y="2450"/>
                  </a:cubicBezTo>
                  <a:lnTo>
                    <a:pt x="1901" y="3710"/>
                  </a:lnTo>
                  <a:lnTo>
                    <a:pt x="5472" y="139"/>
                  </a:lnTo>
                  <a:cubicBezTo>
                    <a:pt x="5611" y="0"/>
                    <a:pt x="5836" y="0"/>
                    <a:pt x="5975" y="139"/>
                  </a:cubicBezTo>
                  <a:cubicBezTo>
                    <a:pt x="6114" y="278"/>
                    <a:pt x="6114" y="503"/>
                    <a:pt x="5975" y="642"/>
                  </a:cubicBezTo>
                  <a:lnTo>
                    <a:pt x="2153" y="4464"/>
                  </a:lnTo>
                  <a:cubicBezTo>
                    <a:pt x="2084" y="4533"/>
                    <a:pt x="1993" y="4568"/>
                    <a:pt x="1901" y="4568"/>
                  </a:cubicBezTo>
                  <a:close/>
                  <a:moveTo>
                    <a:pt x="1901" y="4568"/>
                  </a:move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Freeform 33" hidden="1"/>
          <p:cNvSpPr/>
          <p:nvPr/>
        </p:nvSpPr>
        <p:spPr>
          <a:xfrm>
            <a:off x="633353" y="497144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35" name="Freeform 34" hidden="1"/>
          <p:cNvSpPr>
            <a:spLocks/>
          </p:cNvSpPr>
          <p:nvPr/>
        </p:nvSpPr>
        <p:spPr bwMode="auto">
          <a:xfrm>
            <a:off x="7769019" y="10046782"/>
            <a:ext cx="243143" cy="246100"/>
          </a:xfrm>
          <a:custGeom>
            <a:avLst/>
            <a:gdLst>
              <a:gd name="connsiteX0" fmla="*/ 442772 w 652462"/>
              <a:gd name="connsiteY0" fmla="*/ 482600 h 660400"/>
              <a:gd name="connsiteX1" fmla="*/ 571041 w 652462"/>
              <a:gd name="connsiteY1" fmla="*/ 528441 h 660400"/>
              <a:gd name="connsiteX2" fmla="*/ 582612 w 652462"/>
              <a:gd name="connsiteY2" fmla="*/ 535784 h 660400"/>
              <a:gd name="connsiteX3" fmla="*/ 357187 w 652462"/>
              <a:gd name="connsiteY3" fmla="*/ 660400 h 660400"/>
              <a:gd name="connsiteX4" fmla="*/ 442772 w 652462"/>
              <a:gd name="connsiteY4" fmla="*/ 482600 h 660400"/>
              <a:gd name="connsiteX5" fmla="*/ 210674 w 652462"/>
              <a:gd name="connsiteY5" fmla="*/ 482600 h 660400"/>
              <a:gd name="connsiteX6" fmla="*/ 296862 w 652462"/>
              <a:gd name="connsiteY6" fmla="*/ 660400 h 660400"/>
              <a:gd name="connsiteX7" fmla="*/ 69850 w 652462"/>
              <a:gd name="connsiteY7" fmla="*/ 535784 h 660400"/>
              <a:gd name="connsiteX8" fmla="*/ 81503 w 652462"/>
              <a:gd name="connsiteY8" fmla="*/ 528441 h 660400"/>
              <a:gd name="connsiteX9" fmla="*/ 210674 w 652462"/>
              <a:gd name="connsiteY9" fmla="*/ 482600 h 660400"/>
              <a:gd name="connsiteX10" fmla="*/ 326231 w 652462"/>
              <a:gd name="connsiteY10" fmla="*/ 471487 h 660400"/>
              <a:gd name="connsiteX11" fmla="*/ 395287 w 652462"/>
              <a:gd name="connsiteY11" fmla="*/ 475173 h 660400"/>
              <a:gd name="connsiteX12" fmla="*/ 326231 w 652462"/>
              <a:gd name="connsiteY12" fmla="*/ 620712 h 660400"/>
              <a:gd name="connsiteX13" fmla="*/ 257175 w 652462"/>
              <a:gd name="connsiteY13" fmla="*/ 475173 h 660400"/>
              <a:gd name="connsiteX14" fmla="*/ 326231 w 652462"/>
              <a:gd name="connsiteY14" fmla="*/ 471487 h 660400"/>
              <a:gd name="connsiteX15" fmla="*/ 465233 w 652462"/>
              <a:gd name="connsiteY15" fmla="*/ 354012 h 660400"/>
              <a:gd name="connsiteX16" fmla="*/ 652462 w 652462"/>
              <a:gd name="connsiteY16" fmla="*/ 354012 h 660400"/>
              <a:gd name="connsiteX17" fmla="*/ 608951 w 652462"/>
              <a:gd name="connsiteY17" fmla="*/ 496887 h 660400"/>
              <a:gd name="connsiteX18" fmla="*/ 595766 w 652462"/>
              <a:gd name="connsiteY18" fmla="*/ 488561 h 660400"/>
              <a:gd name="connsiteX19" fmla="*/ 454025 w 652462"/>
              <a:gd name="connsiteY19" fmla="*/ 437050 h 660400"/>
              <a:gd name="connsiteX20" fmla="*/ 465233 w 652462"/>
              <a:gd name="connsiteY20" fmla="*/ 354012 h 660400"/>
              <a:gd name="connsiteX21" fmla="*/ 233362 w 652462"/>
              <a:gd name="connsiteY21" fmla="*/ 354012 h 660400"/>
              <a:gd name="connsiteX22" fmla="*/ 419099 w 652462"/>
              <a:gd name="connsiteY22" fmla="*/ 354012 h 660400"/>
              <a:gd name="connsiteX23" fmla="*/ 408135 w 652462"/>
              <a:gd name="connsiteY23" fmla="*/ 430212 h 660400"/>
              <a:gd name="connsiteX24" fmla="*/ 244436 w 652462"/>
              <a:gd name="connsiteY24" fmla="*/ 430212 h 660400"/>
              <a:gd name="connsiteX25" fmla="*/ 233362 w 652462"/>
              <a:gd name="connsiteY25" fmla="*/ 354012 h 660400"/>
              <a:gd name="connsiteX26" fmla="*/ 0 w 652462"/>
              <a:gd name="connsiteY26" fmla="*/ 354012 h 660400"/>
              <a:gd name="connsiteX27" fmla="*/ 187229 w 652462"/>
              <a:gd name="connsiteY27" fmla="*/ 354012 h 660400"/>
              <a:gd name="connsiteX28" fmla="*/ 198437 w 652462"/>
              <a:gd name="connsiteY28" fmla="*/ 437050 h 660400"/>
              <a:gd name="connsiteX29" fmla="*/ 56696 w 652462"/>
              <a:gd name="connsiteY29" fmla="*/ 488561 h 660400"/>
              <a:gd name="connsiteX30" fmla="*/ 43511 w 652462"/>
              <a:gd name="connsiteY30" fmla="*/ 496887 h 660400"/>
              <a:gd name="connsiteX31" fmla="*/ 0 w 652462"/>
              <a:gd name="connsiteY31" fmla="*/ 354012 h 660400"/>
              <a:gd name="connsiteX32" fmla="*/ 244326 w 652462"/>
              <a:gd name="connsiteY32" fmla="*/ 230187 h 660400"/>
              <a:gd name="connsiteX33" fmla="*/ 326230 w 652462"/>
              <a:gd name="connsiteY33" fmla="*/ 234984 h 660400"/>
              <a:gd name="connsiteX34" fmla="*/ 408135 w 652462"/>
              <a:gd name="connsiteY34" fmla="*/ 230187 h 660400"/>
              <a:gd name="connsiteX35" fmla="*/ 419099 w 652462"/>
              <a:gd name="connsiteY35" fmla="*/ 306387 h 660400"/>
              <a:gd name="connsiteX36" fmla="*/ 233362 w 652462"/>
              <a:gd name="connsiteY36" fmla="*/ 306387 h 660400"/>
              <a:gd name="connsiteX37" fmla="*/ 244326 w 652462"/>
              <a:gd name="connsiteY37" fmla="*/ 230187 h 660400"/>
              <a:gd name="connsiteX38" fmla="*/ 608951 w 652462"/>
              <a:gd name="connsiteY38" fmla="*/ 163512 h 660400"/>
              <a:gd name="connsiteX39" fmla="*/ 652462 w 652462"/>
              <a:gd name="connsiteY39" fmla="*/ 306387 h 660400"/>
              <a:gd name="connsiteX40" fmla="*/ 465233 w 652462"/>
              <a:gd name="connsiteY40" fmla="*/ 306387 h 660400"/>
              <a:gd name="connsiteX41" fmla="*/ 454025 w 652462"/>
              <a:gd name="connsiteY41" fmla="*/ 223460 h 660400"/>
              <a:gd name="connsiteX42" fmla="*/ 595766 w 652462"/>
              <a:gd name="connsiteY42" fmla="*/ 171949 h 660400"/>
              <a:gd name="connsiteX43" fmla="*/ 43511 w 652462"/>
              <a:gd name="connsiteY43" fmla="*/ 163512 h 660400"/>
              <a:gd name="connsiteX44" fmla="*/ 56696 w 652462"/>
              <a:gd name="connsiteY44" fmla="*/ 171949 h 660400"/>
              <a:gd name="connsiteX45" fmla="*/ 198437 w 652462"/>
              <a:gd name="connsiteY45" fmla="*/ 223460 h 660400"/>
              <a:gd name="connsiteX46" fmla="*/ 187229 w 652462"/>
              <a:gd name="connsiteY46" fmla="*/ 306387 h 660400"/>
              <a:gd name="connsiteX47" fmla="*/ 0 w 652462"/>
              <a:gd name="connsiteY47" fmla="*/ 306387 h 660400"/>
              <a:gd name="connsiteX48" fmla="*/ 43511 w 652462"/>
              <a:gd name="connsiteY48" fmla="*/ 163512 h 660400"/>
              <a:gd name="connsiteX49" fmla="*/ 326231 w 652462"/>
              <a:gd name="connsiteY49" fmla="*/ 39687 h 660400"/>
              <a:gd name="connsiteX50" fmla="*/ 395287 w 652462"/>
              <a:gd name="connsiteY50" fmla="*/ 185226 h 660400"/>
              <a:gd name="connsiteX51" fmla="*/ 326231 w 652462"/>
              <a:gd name="connsiteY51" fmla="*/ 188912 h 660400"/>
              <a:gd name="connsiteX52" fmla="*/ 257175 w 652462"/>
              <a:gd name="connsiteY52" fmla="*/ 185226 h 660400"/>
              <a:gd name="connsiteX53" fmla="*/ 326231 w 652462"/>
              <a:gd name="connsiteY53" fmla="*/ 39687 h 660400"/>
              <a:gd name="connsiteX54" fmla="*/ 357187 w 652462"/>
              <a:gd name="connsiteY54" fmla="*/ 0 h 660400"/>
              <a:gd name="connsiteX55" fmla="*/ 582612 w 652462"/>
              <a:gd name="connsiteY55" fmla="*/ 124616 h 660400"/>
              <a:gd name="connsiteX56" fmla="*/ 571041 w 652462"/>
              <a:gd name="connsiteY56" fmla="*/ 131959 h 660400"/>
              <a:gd name="connsiteX57" fmla="*/ 442772 w 652462"/>
              <a:gd name="connsiteY57" fmla="*/ 177800 h 660400"/>
              <a:gd name="connsiteX58" fmla="*/ 357187 w 652462"/>
              <a:gd name="connsiteY58" fmla="*/ 0 h 660400"/>
              <a:gd name="connsiteX59" fmla="*/ 296862 w 652462"/>
              <a:gd name="connsiteY59" fmla="*/ 0 h 660400"/>
              <a:gd name="connsiteX60" fmla="*/ 210674 w 652462"/>
              <a:gd name="connsiteY60" fmla="*/ 177800 h 660400"/>
              <a:gd name="connsiteX61" fmla="*/ 81503 w 652462"/>
              <a:gd name="connsiteY61" fmla="*/ 131959 h 660400"/>
              <a:gd name="connsiteX62" fmla="*/ 69850 w 652462"/>
              <a:gd name="connsiteY62" fmla="*/ 124616 h 660400"/>
              <a:gd name="connsiteX63" fmla="*/ 296862 w 652462"/>
              <a:gd name="connsiteY63" fmla="*/ 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2462" h="660400">
                <a:moveTo>
                  <a:pt x="442772" y="482600"/>
                </a:moveTo>
                <a:cubicBezTo>
                  <a:pt x="487857" y="489832"/>
                  <a:pt x="531305" y="505409"/>
                  <a:pt x="571041" y="528441"/>
                </a:cubicBezTo>
                <a:lnTo>
                  <a:pt x="582612" y="535784"/>
                </a:lnTo>
                <a:cubicBezTo>
                  <a:pt x="527375" y="606993"/>
                  <a:pt x="445829" y="652055"/>
                  <a:pt x="357187" y="660400"/>
                </a:cubicBezTo>
                <a:cubicBezTo>
                  <a:pt x="394194" y="605769"/>
                  <a:pt x="423013" y="545909"/>
                  <a:pt x="442772" y="482600"/>
                </a:cubicBezTo>
                <a:close/>
                <a:moveTo>
                  <a:pt x="210674" y="482600"/>
                </a:moveTo>
                <a:cubicBezTo>
                  <a:pt x="230572" y="545909"/>
                  <a:pt x="259595" y="605769"/>
                  <a:pt x="296862" y="660400"/>
                </a:cubicBezTo>
                <a:cubicBezTo>
                  <a:pt x="207486" y="652055"/>
                  <a:pt x="125366" y="606993"/>
                  <a:pt x="69850" y="535784"/>
                </a:cubicBezTo>
                <a:lnTo>
                  <a:pt x="81503" y="528441"/>
                </a:lnTo>
                <a:cubicBezTo>
                  <a:pt x="121518" y="505409"/>
                  <a:pt x="165272" y="489832"/>
                  <a:pt x="210674" y="482600"/>
                </a:cubicBezTo>
                <a:close/>
                <a:moveTo>
                  <a:pt x="326231" y="471487"/>
                </a:moveTo>
                <a:cubicBezTo>
                  <a:pt x="349286" y="471487"/>
                  <a:pt x="372342" y="472716"/>
                  <a:pt x="395287" y="475173"/>
                </a:cubicBezTo>
                <a:cubicBezTo>
                  <a:pt x="378490" y="526441"/>
                  <a:pt x="355215" y="575364"/>
                  <a:pt x="326231" y="620712"/>
                </a:cubicBezTo>
                <a:cubicBezTo>
                  <a:pt x="297247" y="575364"/>
                  <a:pt x="273972" y="526441"/>
                  <a:pt x="257175" y="475173"/>
                </a:cubicBezTo>
                <a:cubicBezTo>
                  <a:pt x="280120" y="472716"/>
                  <a:pt x="303176" y="471487"/>
                  <a:pt x="326231" y="471487"/>
                </a:cubicBezTo>
                <a:close/>
                <a:moveTo>
                  <a:pt x="465233" y="354012"/>
                </a:moveTo>
                <a:lnTo>
                  <a:pt x="652462" y="354012"/>
                </a:lnTo>
                <a:cubicBezTo>
                  <a:pt x="648946" y="404412"/>
                  <a:pt x="634113" y="453259"/>
                  <a:pt x="608951" y="496887"/>
                </a:cubicBezTo>
                <a:lnTo>
                  <a:pt x="595766" y="488561"/>
                </a:lnTo>
                <a:cubicBezTo>
                  <a:pt x="551925" y="462917"/>
                  <a:pt x="503909" y="445488"/>
                  <a:pt x="454025" y="437050"/>
                </a:cubicBezTo>
                <a:cubicBezTo>
                  <a:pt x="460068" y="409741"/>
                  <a:pt x="463804" y="381988"/>
                  <a:pt x="465233" y="354012"/>
                </a:cubicBezTo>
                <a:close/>
                <a:moveTo>
                  <a:pt x="233362" y="354012"/>
                </a:moveTo>
                <a:lnTo>
                  <a:pt x="419099" y="354012"/>
                </a:lnTo>
                <a:cubicBezTo>
                  <a:pt x="417564" y="379672"/>
                  <a:pt x="413946" y="405221"/>
                  <a:pt x="408135" y="430212"/>
                </a:cubicBezTo>
                <a:cubicBezTo>
                  <a:pt x="353751" y="423853"/>
                  <a:pt x="298819" y="423853"/>
                  <a:pt x="244436" y="430212"/>
                </a:cubicBezTo>
                <a:cubicBezTo>
                  <a:pt x="238625" y="405221"/>
                  <a:pt x="234897" y="379672"/>
                  <a:pt x="233362" y="354012"/>
                </a:cubicBezTo>
                <a:close/>
                <a:moveTo>
                  <a:pt x="0" y="354012"/>
                </a:moveTo>
                <a:lnTo>
                  <a:pt x="187229" y="354012"/>
                </a:lnTo>
                <a:cubicBezTo>
                  <a:pt x="188658" y="381988"/>
                  <a:pt x="192394" y="409741"/>
                  <a:pt x="198437" y="437050"/>
                </a:cubicBezTo>
                <a:cubicBezTo>
                  <a:pt x="148553" y="445488"/>
                  <a:pt x="100537" y="462917"/>
                  <a:pt x="56696" y="488561"/>
                </a:cubicBezTo>
                <a:lnTo>
                  <a:pt x="43511" y="496887"/>
                </a:lnTo>
                <a:cubicBezTo>
                  <a:pt x="18349" y="453259"/>
                  <a:pt x="3516" y="404412"/>
                  <a:pt x="0" y="354012"/>
                </a:cubicBezTo>
                <a:close/>
                <a:moveTo>
                  <a:pt x="244326" y="230187"/>
                </a:moveTo>
                <a:cubicBezTo>
                  <a:pt x="271518" y="233311"/>
                  <a:pt x="298819" y="234984"/>
                  <a:pt x="326230" y="234984"/>
                </a:cubicBezTo>
                <a:cubicBezTo>
                  <a:pt x="353532" y="234984"/>
                  <a:pt x="380943" y="233311"/>
                  <a:pt x="408135" y="230187"/>
                </a:cubicBezTo>
                <a:cubicBezTo>
                  <a:pt x="413836" y="255178"/>
                  <a:pt x="417564" y="280727"/>
                  <a:pt x="419099" y="306387"/>
                </a:cubicBezTo>
                <a:lnTo>
                  <a:pt x="233362" y="306387"/>
                </a:lnTo>
                <a:cubicBezTo>
                  <a:pt x="234897" y="280727"/>
                  <a:pt x="238625" y="255178"/>
                  <a:pt x="244326" y="230187"/>
                </a:cubicBezTo>
                <a:close/>
                <a:moveTo>
                  <a:pt x="608951" y="163512"/>
                </a:moveTo>
                <a:cubicBezTo>
                  <a:pt x="634113" y="207141"/>
                  <a:pt x="648946" y="255987"/>
                  <a:pt x="652462" y="306387"/>
                </a:cubicBezTo>
                <a:lnTo>
                  <a:pt x="465233" y="306387"/>
                </a:lnTo>
                <a:cubicBezTo>
                  <a:pt x="463804" y="278412"/>
                  <a:pt x="460068" y="250769"/>
                  <a:pt x="454025" y="223460"/>
                </a:cubicBezTo>
                <a:cubicBezTo>
                  <a:pt x="503909" y="215023"/>
                  <a:pt x="551925" y="197593"/>
                  <a:pt x="595766" y="171949"/>
                </a:cubicBezTo>
                <a:close/>
                <a:moveTo>
                  <a:pt x="43511" y="163512"/>
                </a:moveTo>
                <a:lnTo>
                  <a:pt x="56696" y="171949"/>
                </a:lnTo>
                <a:cubicBezTo>
                  <a:pt x="100537" y="197593"/>
                  <a:pt x="148553" y="215023"/>
                  <a:pt x="198437" y="223460"/>
                </a:cubicBezTo>
                <a:cubicBezTo>
                  <a:pt x="192394" y="250769"/>
                  <a:pt x="188658" y="278412"/>
                  <a:pt x="187229" y="306387"/>
                </a:cubicBezTo>
                <a:lnTo>
                  <a:pt x="0" y="306387"/>
                </a:lnTo>
                <a:cubicBezTo>
                  <a:pt x="3516" y="255987"/>
                  <a:pt x="18349" y="207141"/>
                  <a:pt x="43511" y="163512"/>
                </a:cubicBezTo>
                <a:close/>
                <a:moveTo>
                  <a:pt x="326231" y="39687"/>
                </a:moveTo>
                <a:cubicBezTo>
                  <a:pt x="355215" y="85035"/>
                  <a:pt x="378380" y="133958"/>
                  <a:pt x="395287" y="185226"/>
                </a:cubicBezTo>
                <a:cubicBezTo>
                  <a:pt x="372342" y="187683"/>
                  <a:pt x="349286" y="188912"/>
                  <a:pt x="326231" y="188912"/>
                </a:cubicBezTo>
                <a:cubicBezTo>
                  <a:pt x="303176" y="188912"/>
                  <a:pt x="280120" y="187683"/>
                  <a:pt x="257175" y="185226"/>
                </a:cubicBezTo>
                <a:cubicBezTo>
                  <a:pt x="274082" y="133958"/>
                  <a:pt x="297247" y="85035"/>
                  <a:pt x="326231" y="39687"/>
                </a:cubicBezTo>
                <a:close/>
                <a:moveTo>
                  <a:pt x="357187" y="0"/>
                </a:moveTo>
                <a:cubicBezTo>
                  <a:pt x="445938" y="8345"/>
                  <a:pt x="527484" y="53407"/>
                  <a:pt x="582612" y="124616"/>
                </a:cubicBezTo>
                <a:lnTo>
                  <a:pt x="571041" y="131959"/>
                </a:lnTo>
                <a:cubicBezTo>
                  <a:pt x="531305" y="155102"/>
                  <a:pt x="487857" y="170568"/>
                  <a:pt x="442772" y="177800"/>
                </a:cubicBezTo>
                <a:cubicBezTo>
                  <a:pt x="423013" y="114491"/>
                  <a:pt x="394194" y="54631"/>
                  <a:pt x="357187" y="0"/>
                </a:cubicBezTo>
                <a:close/>
                <a:moveTo>
                  <a:pt x="296862" y="0"/>
                </a:moveTo>
                <a:cubicBezTo>
                  <a:pt x="259595" y="54631"/>
                  <a:pt x="230572" y="114491"/>
                  <a:pt x="210674" y="177800"/>
                </a:cubicBezTo>
                <a:cubicBezTo>
                  <a:pt x="165272" y="170568"/>
                  <a:pt x="121518" y="155102"/>
                  <a:pt x="81503" y="131959"/>
                </a:cubicBezTo>
                <a:lnTo>
                  <a:pt x="69850" y="124616"/>
                </a:lnTo>
                <a:cubicBezTo>
                  <a:pt x="125476" y="53407"/>
                  <a:pt x="207596" y="8345"/>
                  <a:pt x="296862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Rectangle 35" hidden="1"/>
          <p:cNvSpPr/>
          <p:nvPr/>
        </p:nvSpPr>
        <p:spPr>
          <a:xfrm>
            <a:off x="8103625" y="99813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</p:spTree>
    <p:extLst>
      <p:ext uri="{BB962C8B-B14F-4D97-AF65-F5344CB8AC3E}">
        <p14:creationId xmlns:p14="http://schemas.microsoft.com/office/powerpoint/2010/main" val="3833176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41"/>
          <p:cNvSpPr/>
          <p:nvPr/>
        </p:nvSpPr>
        <p:spPr>
          <a:xfrm>
            <a:off x="0" y="0"/>
            <a:ext cx="7410450" cy="8020050"/>
          </a:xfrm>
          <a:custGeom>
            <a:avLst/>
            <a:gdLst>
              <a:gd name="connsiteX0" fmla="*/ 0 w 7410450"/>
              <a:gd name="connsiteY0" fmla="*/ 0 h 8020050"/>
              <a:gd name="connsiteX1" fmla="*/ 6056902 w 7410450"/>
              <a:gd name="connsiteY1" fmla="*/ 0 h 8020050"/>
              <a:gd name="connsiteX2" fmla="*/ 6185611 w 7410450"/>
              <a:gd name="connsiteY2" fmla="*/ 134999 h 8020050"/>
              <a:gd name="connsiteX3" fmla="*/ 7410450 w 7410450"/>
              <a:gd name="connsiteY3" fmla="*/ 3305175 h 8020050"/>
              <a:gd name="connsiteX4" fmla="*/ 2695575 w 7410450"/>
              <a:gd name="connsiteY4" fmla="*/ 8020050 h 8020050"/>
              <a:gd name="connsiteX5" fmla="*/ 59444 w 7410450"/>
              <a:gd name="connsiteY5" fmla="*/ 7214824 h 8020050"/>
              <a:gd name="connsiteX6" fmla="*/ 0 w 7410450"/>
              <a:gd name="connsiteY6" fmla="*/ 7170373 h 802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10450" h="8020050">
                <a:moveTo>
                  <a:pt x="0" y="0"/>
                </a:moveTo>
                <a:lnTo>
                  <a:pt x="6056902" y="0"/>
                </a:lnTo>
                <a:lnTo>
                  <a:pt x="6185611" y="134999"/>
                </a:lnTo>
                <a:cubicBezTo>
                  <a:pt x="6946625" y="972301"/>
                  <a:pt x="7410450" y="2084572"/>
                  <a:pt x="7410450" y="3305175"/>
                </a:cubicBezTo>
                <a:cubicBezTo>
                  <a:pt x="7410450" y="5909129"/>
                  <a:pt x="5299529" y="8020050"/>
                  <a:pt x="2695575" y="8020050"/>
                </a:cubicBezTo>
                <a:cubicBezTo>
                  <a:pt x="1719092" y="8020050"/>
                  <a:pt x="811942" y="7723202"/>
                  <a:pt x="59444" y="7214824"/>
                </a:cubicBezTo>
                <a:lnTo>
                  <a:pt x="0" y="7170373"/>
                </a:ln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 14"/>
          <p:cNvSpPr/>
          <p:nvPr/>
        </p:nvSpPr>
        <p:spPr>
          <a:xfrm rot="19117885">
            <a:off x="832167" y="2239123"/>
            <a:ext cx="6444514" cy="704850"/>
          </a:xfrm>
          <a:custGeom>
            <a:avLst/>
            <a:gdLst>
              <a:gd name="connsiteX0" fmla="*/ 6444514 w 6444514"/>
              <a:gd name="connsiteY0" fmla="*/ 0 h 704850"/>
              <a:gd name="connsiteX1" fmla="*/ 6443339 w 6444514"/>
              <a:gd name="connsiteY1" fmla="*/ 143679 h 704850"/>
              <a:gd name="connsiteX2" fmla="*/ 6407149 w 6444514"/>
              <a:gd name="connsiteY2" fmla="*/ 595459 h 704850"/>
              <a:gd name="connsiteX3" fmla="*/ 6390399 w 6444514"/>
              <a:gd name="connsiteY3" fmla="*/ 704850 h 704850"/>
              <a:gd name="connsiteX4" fmla="*/ 352425 w 6444514"/>
              <a:gd name="connsiteY4" fmla="*/ 704850 h 704850"/>
              <a:gd name="connsiteX5" fmla="*/ 0 w 6444514"/>
              <a:gd name="connsiteY5" fmla="*/ 352425 h 704850"/>
              <a:gd name="connsiteX6" fmla="*/ 352425 w 6444514"/>
              <a:gd name="connsiteY6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44514" h="704850">
                <a:moveTo>
                  <a:pt x="6444514" y="0"/>
                </a:moveTo>
                <a:lnTo>
                  <a:pt x="6443339" y="143679"/>
                </a:lnTo>
                <a:cubicBezTo>
                  <a:pt x="6438501" y="294560"/>
                  <a:pt x="6426449" y="445339"/>
                  <a:pt x="6407149" y="595459"/>
                </a:cubicBezTo>
                <a:lnTo>
                  <a:pt x="6390399" y="704850"/>
                </a:lnTo>
                <a:lnTo>
                  <a:pt x="352425" y="704850"/>
                </a:lnTo>
                <a:cubicBezTo>
                  <a:pt x="157786" y="704850"/>
                  <a:pt x="0" y="547064"/>
                  <a:pt x="0" y="352425"/>
                </a:cubicBezTo>
                <a:cubicBezTo>
                  <a:pt x="0" y="157786"/>
                  <a:pt x="157786" y="0"/>
                  <a:pt x="3524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 rot="19117885">
            <a:off x="2994738" y="2884261"/>
            <a:ext cx="4838110" cy="704850"/>
          </a:xfrm>
          <a:custGeom>
            <a:avLst/>
            <a:gdLst>
              <a:gd name="connsiteX0" fmla="*/ 4838110 w 4838110"/>
              <a:gd name="connsiteY0" fmla="*/ 0 h 704850"/>
              <a:gd name="connsiteX1" fmla="*/ 4807078 w 4838110"/>
              <a:gd name="connsiteY1" fmla="*/ 101239 h 704850"/>
              <a:gd name="connsiteX2" fmla="*/ 4639772 w 4838110"/>
              <a:gd name="connsiteY2" fmla="*/ 531115 h 704850"/>
              <a:gd name="connsiteX3" fmla="*/ 4556846 w 4838110"/>
              <a:gd name="connsiteY3" fmla="*/ 704850 h 704850"/>
              <a:gd name="connsiteX4" fmla="*/ 352425 w 4838110"/>
              <a:gd name="connsiteY4" fmla="*/ 704850 h 704850"/>
              <a:gd name="connsiteX5" fmla="*/ 0 w 4838110"/>
              <a:gd name="connsiteY5" fmla="*/ 352425 h 704850"/>
              <a:gd name="connsiteX6" fmla="*/ 352425 w 4838110"/>
              <a:gd name="connsiteY6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38110" h="704850">
                <a:moveTo>
                  <a:pt x="4838110" y="0"/>
                </a:moveTo>
                <a:lnTo>
                  <a:pt x="4807078" y="101239"/>
                </a:lnTo>
                <a:cubicBezTo>
                  <a:pt x="4758641" y="246492"/>
                  <a:pt x="4702884" y="389969"/>
                  <a:pt x="4639772" y="531115"/>
                </a:cubicBezTo>
                <a:lnTo>
                  <a:pt x="4556846" y="704850"/>
                </a:lnTo>
                <a:lnTo>
                  <a:pt x="352425" y="704850"/>
                </a:lnTo>
                <a:cubicBezTo>
                  <a:pt x="157786" y="704850"/>
                  <a:pt x="0" y="547064"/>
                  <a:pt x="0" y="352425"/>
                </a:cubicBezTo>
                <a:cubicBezTo>
                  <a:pt x="0" y="157786"/>
                  <a:pt x="157786" y="0"/>
                  <a:pt x="3524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 rot="19117885">
            <a:off x="8140079" y="245818"/>
            <a:ext cx="3195180" cy="7048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19117885">
            <a:off x="-1079721" y="6752673"/>
            <a:ext cx="3705751" cy="7048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 rot="19117885">
            <a:off x="-1723816" y="3042760"/>
            <a:ext cx="5998559" cy="7048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19117885">
            <a:off x="271514" y="-65011"/>
            <a:ext cx="5288769" cy="7048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3549" y="2061893"/>
            <a:ext cx="5997856" cy="5847463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852814" y="2515195"/>
            <a:ext cx="457208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4000" b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TEMPLATE DESAIN</a:t>
            </a:r>
          </a:p>
          <a:p>
            <a:pPr algn="ctr"/>
            <a:r>
              <a:rPr lang="it-IT" sz="4000" b="1" cap="none" spc="0" dirty="0">
                <a:ln w="0"/>
                <a:solidFill>
                  <a:schemeClr val="bg1"/>
                </a:solidFill>
                <a:latin typeface="Barlow Black" panose="00000A00000000000000" pitchFamily="2" charset="0"/>
              </a:rPr>
              <a:t>LP FORMAT JSON</a:t>
            </a:r>
          </a:p>
        </p:txBody>
      </p:sp>
      <p:sp>
        <p:nvSpPr>
          <p:cNvPr id="21" name="Rectangle 20" hidden="1"/>
          <p:cNvSpPr/>
          <p:nvPr/>
        </p:nvSpPr>
        <p:spPr>
          <a:xfrm>
            <a:off x="873228" y="4605351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adalah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dalam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industri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percetakan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dan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penataan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huruf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atau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telah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menjadi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standar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contoh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teks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sejak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Barlow" panose="00000500000000000000" pitchFamily="2" charset="0"/>
              </a:rPr>
              <a:t>tahun</a:t>
            </a:r>
            <a:r>
              <a:rPr lang="en-US" sz="1400" dirty="0">
                <a:solidFill>
                  <a:schemeClr val="bg1"/>
                </a:solidFill>
                <a:latin typeface="Barlow" panose="00000500000000000000" pitchFamily="2" charset="0"/>
              </a:rPr>
              <a:t> 1500an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030288" y="8511047"/>
            <a:ext cx="384938" cy="389129"/>
            <a:chOff x="8802688" y="5207000"/>
            <a:chExt cx="4665662" cy="4716463"/>
          </a:xfrm>
        </p:grpSpPr>
        <p:sp>
          <p:nvSpPr>
            <p:cNvPr id="24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1486210" y="8496264"/>
            <a:ext cx="3331553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Sekali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Bayar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Tanpa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Biaya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Bulanan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1030288" y="9101597"/>
            <a:ext cx="384938" cy="389129"/>
            <a:chOff x="8802688" y="5207000"/>
            <a:chExt cx="4665662" cy="4716463"/>
          </a:xfrm>
        </p:grpSpPr>
        <p:sp>
          <p:nvSpPr>
            <p:cNvPr id="29" name="AutoShape 4"/>
            <p:cNvSpPr>
              <a:spLocks noChangeAspect="1" noChangeArrowheads="1" noTextEdit="1"/>
            </p:cNvSpPr>
            <p:nvPr/>
          </p:nvSpPr>
          <p:spPr bwMode="auto">
            <a:xfrm>
              <a:off x="8802688" y="5207000"/>
              <a:ext cx="4665662" cy="471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8802688" y="5207000"/>
              <a:ext cx="4656137" cy="4706938"/>
            </a:xfrm>
            <a:custGeom>
              <a:avLst/>
              <a:gdLst>
                <a:gd name="T0" fmla="*/ 8533 w 8533"/>
                <a:gd name="T1" fmla="*/ 978 h 8533"/>
                <a:gd name="T2" fmla="*/ 7556 w 8533"/>
                <a:gd name="T3" fmla="*/ 0 h 8533"/>
                <a:gd name="T4" fmla="*/ 978 w 8533"/>
                <a:gd name="T5" fmla="*/ 0 h 8533"/>
                <a:gd name="T6" fmla="*/ 0 w 8533"/>
                <a:gd name="T7" fmla="*/ 978 h 8533"/>
                <a:gd name="T8" fmla="*/ 0 w 8533"/>
                <a:gd name="T9" fmla="*/ 7556 h 8533"/>
                <a:gd name="T10" fmla="*/ 978 w 8533"/>
                <a:gd name="T11" fmla="*/ 8533 h 8533"/>
                <a:gd name="T12" fmla="*/ 7556 w 8533"/>
                <a:gd name="T13" fmla="*/ 8533 h 8533"/>
                <a:gd name="T14" fmla="*/ 8533 w 8533"/>
                <a:gd name="T15" fmla="*/ 7556 h 8533"/>
                <a:gd name="T16" fmla="*/ 8533 w 8533"/>
                <a:gd name="T17" fmla="*/ 978 h 8533"/>
                <a:gd name="T18" fmla="*/ 8533 w 8533"/>
                <a:gd name="T19" fmla="*/ 978 h 8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33" h="8533">
                  <a:moveTo>
                    <a:pt x="8533" y="978"/>
                  </a:moveTo>
                  <a:cubicBezTo>
                    <a:pt x="8533" y="438"/>
                    <a:pt x="8095" y="0"/>
                    <a:pt x="7556" y="0"/>
                  </a:cubicBezTo>
                  <a:lnTo>
                    <a:pt x="978" y="0"/>
                  </a:lnTo>
                  <a:cubicBezTo>
                    <a:pt x="438" y="0"/>
                    <a:pt x="0" y="438"/>
                    <a:pt x="0" y="978"/>
                  </a:cubicBezTo>
                  <a:lnTo>
                    <a:pt x="0" y="7556"/>
                  </a:lnTo>
                  <a:cubicBezTo>
                    <a:pt x="0" y="8095"/>
                    <a:pt x="438" y="8533"/>
                    <a:pt x="978" y="8533"/>
                  </a:cubicBezTo>
                  <a:lnTo>
                    <a:pt x="7556" y="8533"/>
                  </a:lnTo>
                  <a:cubicBezTo>
                    <a:pt x="8095" y="8533"/>
                    <a:pt x="8533" y="8095"/>
                    <a:pt x="8533" y="7556"/>
                  </a:cubicBezTo>
                  <a:lnTo>
                    <a:pt x="8533" y="978"/>
                  </a:lnTo>
                  <a:close/>
                  <a:moveTo>
                    <a:pt x="8533" y="978"/>
                  </a:move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10069513" y="6707188"/>
              <a:ext cx="2316162" cy="1687513"/>
            </a:xfrm>
            <a:custGeom>
              <a:avLst/>
              <a:gdLst>
                <a:gd name="T0" fmla="*/ 4108 w 4247"/>
                <a:gd name="T1" fmla="*/ 139 h 3057"/>
                <a:gd name="T2" fmla="*/ 4108 w 4247"/>
                <a:gd name="T3" fmla="*/ 642 h 3057"/>
                <a:gd name="T4" fmla="*/ 1797 w 4247"/>
                <a:gd name="T5" fmla="*/ 2953 h 3057"/>
                <a:gd name="T6" fmla="*/ 1546 w 4247"/>
                <a:gd name="T7" fmla="*/ 3057 h 3057"/>
                <a:gd name="T8" fmla="*/ 1294 w 4247"/>
                <a:gd name="T9" fmla="*/ 2953 h 3057"/>
                <a:gd name="T10" fmla="*/ 139 w 4247"/>
                <a:gd name="T11" fmla="*/ 1797 h 3057"/>
                <a:gd name="T12" fmla="*/ 139 w 4247"/>
                <a:gd name="T13" fmla="*/ 1294 h 3057"/>
                <a:gd name="T14" fmla="*/ 642 w 4247"/>
                <a:gd name="T15" fmla="*/ 1294 h 3057"/>
                <a:gd name="T16" fmla="*/ 1546 w 4247"/>
                <a:gd name="T17" fmla="*/ 2198 h 3057"/>
                <a:gd name="T18" fmla="*/ 3605 w 4247"/>
                <a:gd name="T19" fmla="*/ 139 h 3057"/>
                <a:gd name="T20" fmla="*/ 4108 w 4247"/>
                <a:gd name="T21" fmla="*/ 139 h 3057"/>
                <a:gd name="T22" fmla="*/ 4108 w 4247"/>
                <a:gd name="T23" fmla="*/ 139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47" h="3057">
                  <a:moveTo>
                    <a:pt x="4108" y="139"/>
                  </a:moveTo>
                  <a:cubicBezTo>
                    <a:pt x="4247" y="278"/>
                    <a:pt x="4247" y="502"/>
                    <a:pt x="4108" y="642"/>
                  </a:cubicBezTo>
                  <a:lnTo>
                    <a:pt x="1797" y="2953"/>
                  </a:lnTo>
                  <a:cubicBezTo>
                    <a:pt x="1728" y="3022"/>
                    <a:pt x="1637" y="3057"/>
                    <a:pt x="1546" y="3057"/>
                  </a:cubicBezTo>
                  <a:cubicBezTo>
                    <a:pt x="1455" y="3057"/>
                    <a:pt x="1364" y="3022"/>
                    <a:pt x="1294" y="2953"/>
                  </a:cubicBezTo>
                  <a:lnTo>
                    <a:pt x="139" y="1797"/>
                  </a:lnTo>
                  <a:cubicBezTo>
                    <a:pt x="0" y="1658"/>
                    <a:pt x="0" y="1433"/>
                    <a:pt x="139" y="1294"/>
                  </a:cubicBezTo>
                  <a:cubicBezTo>
                    <a:pt x="278" y="1155"/>
                    <a:pt x="502" y="1155"/>
                    <a:pt x="642" y="1294"/>
                  </a:cubicBezTo>
                  <a:lnTo>
                    <a:pt x="1546" y="2198"/>
                  </a:lnTo>
                  <a:lnTo>
                    <a:pt x="3605" y="139"/>
                  </a:lnTo>
                  <a:cubicBezTo>
                    <a:pt x="3744" y="0"/>
                    <a:pt x="3969" y="0"/>
                    <a:pt x="4108" y="139"/>
                  </a:cubicBezTo>
                  <a:close/>
                  <a:moveTo>
                    <a:pt x="4108" y="139"/>
                  </a:move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Rectangle 31"/>
          <p:cNvSpPr/>
          <p:nvPr/>
        </p:nvSpPr>
        <p:spPr>
          <a:xfrm>
            <a:off x="1518959" y="9101597"/>
            <a:ext cx="474796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0" i="1" cap="none" spc="0" dirty="0">
                <a:ln w="0"/>
                <a:solidFill>
                  <a:schemeClr val="bg1"/>
                </a:solidFill>
              </a:rPr>
              <a:t>Bisa Buka Jasa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Pembuatan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Landingpage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ke</a:t>
            </a:r>
            <a:r>
              <a:rPr lang="en-US" b="0" i="1" cap="none" spc="0" dirty="0">
                <a:ln w="0"/>
                <a:solidFill>
                  <a:schemeClr val="bg1"/>
                </a:solidFill>
              </a:rPr>
              <a:t> </a:t>
            </a:r>
            <a:r>
              <a:rPr lang="en-US" b="0" i="1" cap="none" spc="0" dirty="0" err="1">
                <a:ln w="0"/>
                <a:solidFill>
                  <a:schemeClr val="bg1"/>
                </a:solidFill>
              </a:rPr>
              <a:t>Klien</a:t>
            </a:r>
            <a:endParaRPr lang="en-US" b="0" i="1" cap="none" spc="0" dirty="0">
              <a:ln w="0"/>
              <a:solidFill>
                <a:schemeClr val="bg1"/>
              </a:solidFill>
            </a:endParaRPr>
          </a:p>
        </p:txBody>
      </p:sp>
      <p:sp>
        <p:nvSpPr>
          <p:cNvPr id="38" name="Rounded Rectangle 37"/>
          <p:cNvSpPr/>
          <p:nvPr/>
        </p:nvSpPr>
        <p:spPr>
          <a:xfrm rot="19117885">
            <a:off x="7436144" y="10244019"/>
            <a:ext cx="2425428" cy="7048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43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 hidden="1"/>
          <p:cNvSpPr/>
          <p:nvPr/>
        </p:nvSpPr>
        <p:spPr>
          <a:xfrm>
            <a:off x="5483328" y="8320101"/>
            <a:ext cx="42481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Barlow" panose="00000500000000000000" pitchFamily="2" charset="0"/>
              </a:rPr>
              <a:t>Lorem Ipsum </a:t>
            </a:r>
            <a:r>
              <a:rPr lang="en-US" sz="1400" dirty="0" err="1">
                <a:latin typeface="Barlow" panose="00000500000000000000" pitchFamily="2" charset="0"/>
              </a:rPr>
              <a:t>adalah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contoh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teks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atau</a:t>
            </a:r>
            <a:r>
              <a:rPr lang="en-US" sz="1400" dirty="0">
                <a:latin typeface="Barlow" panose="00000500000000000000" pitchFamily="2" charset="0"/>
              </a:rPr>
              <a:t> dummy </a:t>
            </a:r>
            <a:r>
              <a:rPr lang="en-US" sz="1400" dirty="0" err="1">
                <a:latin typeface="Barlow" panose="00000500000000000000" pitchFamily="2" charset="0"/>
              </a:rPr>
              <a:t>dalam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industri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percetakan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dan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penataan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huruf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atau</a:t>
            </a:r>
            <a:r>
              <a:rPr lang="en-US" sz="1400" dirty="0">
                <a:latin typeface="Barlow" panose="00000500000000000000" pitchFamily="2" charset="0"/>
              </a:rPr>
              <a:t> typesetting. Lorem Ipsum </a:t>
            </a:r>
            <a:r>
              <a:rPr lang="en-US" sz="1400" dirty="0" err="1">
                <a:latin typeface="Barlow" panose="00000500000000000000" pitchFamily="2" charset="0"/>
              </a:rPr>
              <a:t>telah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menjadi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standar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contoh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teks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sejak</a:t>
            </a:r>
            <a:r>
              <a:rPr lang="en-US" sz="1400" dirty="0">
                <a:latin typeface="Barlow" panose="00000500000000000000" pitchFamily="2" charset="0"/>
              </a:rPr>
              <a:t> </a:t>
            </a:r>
            <a:r>
              <a:rPr lang="en-US" sz="1400" dirty="0" err="1">
                <a:latin typeface="Barlow" panose="00000500000000000000" pitchFamily="2" charset="0"/>
              </a:rPr>
              <a:t>tahun</a:t>
            </a:r>
            <a:r>
              <a:rPr lang="en-US" sz="1400" dirty="0">
                <a:latin typeface="Barlow" panose="00000500000000000000" pitchFamily="2" charset="0"/>
              </a:rPr>
              <a:t> 1500an</a:t>
            </a:r>
          </a:p>
        </p:txBody>
      </p:sp>
      <p:sp>
        <p:nvSpPr>
          <p:cNvPr id="40" name="Freeform 39" hidden="1"/>
          <p:cNvSpPr/>
          <p:nvPr/>
        </p:nvSpPr>
        <p:spPr>
          <a:xfrm>
            <a:off x="861953" y="630494"/>
            <a:ext cx="1545107" cy="424771"/>
          </a:xfrm>
          <a:custGeom>
            <a:avLst/>
            <a:gdLst/>
            <a:ahLst/>
            <a:cxnLst/>
            <a:rect l="l" t="t" r="r" b="b"/>
            <a:pathLst>
              <a:path w="3024012" h="831342">
                <a:moveTo>
                  <a:pt x="1090829" y="588434"/>
                </a:moveTo>
                <a:cubicBezTo>
                  <a:pt x="1090486" y="588434"/>
                  <a:pt x="1090229" y="588606"/>
                  <a:pt x="1090058" y="588949"/>
                </a:cubicBezTo>
                <a:lnTo>
                  <a:pt x="1056625" y="693876"/>
                </a:lnTo>
                <a:cubicBezTo>
                  <a:pt x="1056453" y="694219"/>
                  <a:pt x="1056496" y="694519"/>
                  <a:pt x="1056753" y="694776"/>
                </a:cubicBezTo>
                <a:cubicBezTo>
                  <a:pt x="1057011" y="695033"/>
                  <a:pt x="1057311" y="695162"/>
                  <a:pt x="1057654" y="695162"/>
                </a:cubicBezTo>
                <a:lnTo>
                  <a:pt x="1124005" y="695162"/>
                </a:lnTo>
                <a:cubicBezTo>
                  <a:pt x="1124348" y="695162"/>
                  <a:pt x="1124648" y="695033"/>
                  <a:pt x="1124905" y="694776"/>
                </a:cubicBezTo>
                <a:cubicBezTo>
                  <a:pt x="1125162" y="694519"/>
                  <a:pt x="1125205" y="694219"/>
                  <a:pt x="1125033" y="693876"/>
                </a:cubicBezTo>
                <a:lnTo>
                  <a:pt x="1091601" y="588949"/>
                </a:lnTo>
                <a:cubicBezTo>
                  <a:pt x="1091429" y="588606"/>
                  <a:pt x="1091172" y="588434"/>
                  <a:pt x="1090829" y="588434"/>
                </a:cubicBezTo>
                <a:close/>
                <a:moveTo>
                  <a:pt x="1734976" y="565289"/>
                </a:moveTo>
                <a:lnTo>
                  <a:pt x="1846333" y="565289"/>
                </a:lnTo>
                <a:cubicBezTo>
                  <a:pt x="1848048" y="565289"/>
                  <a:pt x="1848905" y="566146"/>
                  <a:pt x="1848905" y="567860"/>
                </a:cubicBezTo>
                <a:lnTo>
                  <a:pt x="1848905" y="578662"/>
                </a:lnTo>
                <a:cubicBezTo>
                  <a:pt x="1848905" y="580376"/>
                  <a:pt x="1848048" y="581233"/>
                  <a:pt x="1846333" y="581233"/>
                </a:cubicBezTo>
                <a:lnTo>
                  <a:pt x="1751693" y="581233"/>
                </a:lnTo>
                <a:cubicBezTo>
                  <a:pt x="1751007" y="581233"/>
                  <a:pt x="1750664" y="581576"/>
                  <a:pt x="1750664" y="582262"/>
                </a:cubicBezTo>
                <a:lnTo>
                  <a:pt x="1750664" y="645784"/>
                </a:lnTo>
                <a:cubicBezTo>
                  <a:pt x="1750664" y="646470"/>
                  <a:pt x="1751007" y="646813"/>
                  <a:pt x="1751693" y="646813"/>
                </a:cubicBezTo>
                <a:lnTo>
                  <a:pt x="1818044" y="646813"/>
                </a:lnTo>
                <a:cubicBezTo>
                  <a:pt x="1819758" y="646813"/>
                  <a:pt x="1820616" y="647670"/>
                  <a:pt x="1820616" y="649385"/>
                </a:cubicBezTo>
                <a:lnTo>
                  <a:pt x="1820616" y="660186"/>
                </a:lnTo>
                <a:cubicBezTo>
                  <a:pt x="1820616" y="661901"/>
                  <a:pt x="1819758" y="662758"/>
                  <a:pt x="1818044" y="662758"/>
                </a:cubicBezTo>
                <a:lnTo>
                  <a:pt x="1751693" y="662758"/>
                </a:lnTo>
                <a:cubicBezTo>
                  <a:pt x="1751007" y="662758"/>
                  <a:pt x="1750664" y="663101"/>
                  <a:pt x="1750664" y="663787"/>
                </a:cubicBezTo>
                <a:lnTo>
                  <a:pt x="1750664" y="728338"/>
                </a:lnTo>
                <a:cubicBezTo>
                  <a:pt x="1750664" y="729023"/>
                  <a:pt x="1751007" y="729366"/>
                  <a:pt x="1751693" y="729366"/>
                </a:cubicBezTo>
                <a:lnTo>
                  <a:pt x="1846333" y="729366"/>
                </a:lnTo>
                <a:cubicBezTo>
                  <a:pt x="1848048" y="729366"/>
                  <a:pt x="1848905" y="730223"/>
                  <a:pt x="1848905" y="731938"/>
                </a:cubicBezTo>
                <a:lnTo>
                  <a:pt x="1848905" y="742739"/>
                </a:lnTo>
                <a:cubicBezTo>
                  <a:pt x="1848905" y="744454"/>
                  <a:pt x="1848048" y="745311"/>
                  <a:pt x="1846333" y="745311"/>
                </a:cubicBezTo>
                <a:lnTo>
                  <a:pt x="1734976" y="745311"/>
                </a:lnTo>
                <a:cubicBezTo>
                  <a:pt x="1733262" y="745311"/>
                  <a:pt x="1732405" y="744454"/>
                  <a:pt x="1732405" y="742739"/>
                </a:cubicBezTo>
                <a:lnTo>
                  <a:pt x="1732405" y="567860"/>
                </a:lnTo>
                <a:cubicBezTo>
                  <a:pt x="1732405" y="566146"/>
                  <a:pt x="1733262" y="565289"/>
                  <a:pt x="1734976" y="565289"/>
                </a:cubicBezTo>
                <a:close/>
                <a:moveTo>
                  <a:pt x="1563526" y="565289"/>
                </a:moveTo>
                <a:lnTo>
                  <a:pt x="1576385" y="565289"/>
                </a:lnTo>
                <a:cubicBezTo>
                  <a:pt x="1577585" y="565289"/>
                  <a:pt x="1578614" y="565889"/>
                  <a:pt x="1579471" y="567089"/>
                </a:cubicBezTo>
                <a:lnTo>
                  <a:pt x="1667168" y="709821"/>
                </a:lnTo>
                <a:cubicBezTo>
                  <a:pt x="1667339" y="710335"/>
                  <a:pt x="1667597" y="710550"/>
                  <a:pt x="1667939" y="710464"/>
                </a:cubicBezTo>
                <a:cubicBezTo>
                  <a:pt x="1668282" y="710378"/>
                  <a:pt x="1668454" y="710078"/>
                  <a:pt x="1668454" y="709564"/>
                </a:cubicBezTo>
                <a:lnTo>
                  <a:pt x="1668197" y="567860"/>
                </a:lnTo>
                <a:cubicBezTo>
                  <a:pt x="1668197" y="566146"/>
                  <a:pt x="1669054" y="565289"/>
                  <a:pt x="1670768" y="565289"/>
                </a:cubicBezTo>
                <a:lnTo>
                  <a:pt x="1683884" y="565289"/>
                </a:lnTo>
                <a:cubicBezTo>
                  <a:pt x="1685599" y="565289"/>
                  <a:pt x="1686456" y="566146"/>
                  <a:pt x="1686456" y="567860"/>
                </a:cubicBezTo>
                <a:lnTo>
                  <a:pt x="1686456" y="742739"/>
                </a:lnTo>
                <a:cubicBezTo>
                  <a:pt x="1686456" y="744454"/>
                  <a:pt x="1685599" y="745311"/>
                  <a:pt x="1683884" y="745311"/>
                </a:cubicBezTo>
                <a:lnTo>
                  <a:pt x="1671026" y="745311"/>
                </a:lnTo>
                <a:cubicBezTo>
                  <a:pt x="1669825" y="745311"/>
                  <a:pt x="1668797" y="744711"/>
                  <a:pt x="1667939" y="743511"/>
                </a:cubicBezTo>
                <a:lnTo>
                  <a:pt x="1580243" y="600779"/>
                </a:lnTo>
                <a:cubicBezTo>
                  <a:pt x="1580071" y="600264"/>
                  <a:pt x="1579814" y="600050"/>
                  <a:pt x="1579471" y="600136"/>
                </a:cubicBezTo>
                <a:cubicBezTo>
                  <a:pt x="1579128" y="600221"/>
                  <a:pt x="1578957" y="600522"/>
                  <a:pt x="1578957" y="601036"/>
                </a:cubicBezTo>
                <a:lnTo>
                  <a:pt x="1579214" y="742739"/>
                </a:lnTo>
                <a:cubicBezTo>
                  <a:pt x="1579214" y="744454"/>
                  <a:pt x="1578357" y="745311"/>
                  <a:pt x="1576642" y="745311"/>
                </a:cubicBezTo>
                <a:lnTo>
                  <a:pt x="1563526" y="745311"/>
                </a:lnTo>
                <a:cubicBezTo>
                  <a:pt x="1561812" y="745311"/>
                  <a:pt x="1560955" y="744454"/>
                  <a:pt x="1560955" y="742739"/>
                </a:cubicBezTo>
                <a:lnTo>
                  <a:pt x="1560955" y="567860"/>
                </a:lnTo>
                <a:cubicBezTo>
                  <a:pt x="1560955" y="566146"/>
                  <a:pt x="1561812" y="565289"/>
                  <a:pt x="1563526" y="565289"/>
                </a:cubicBezTo>
                <a:close/>
                <a:moveTo>
                  <a:pt x="1496851" y="565289"/>
                </a:moveTo>
                <a:lnTo>
                  <a:pt x="1509967" y="565289"/>
                </a:lnTo>
                <a:cubicBezTo>
                  <a:pt x="1511682" y="565289"/>
                  <a:pt x="1512539" y="566146"/>
                  <a:pt x="1512539" y="567860"/>
                </a:cubicBezTo>
                <a:lnTo>
                  <a:pt x="1512539" y="742739"/>
                </a:lnTo>
                <a:cubicBezTo>
                  <a:pt x="1512539" y="744454"/>
                  <a:pt x="1511682" y="745311"/>
                  <a:pt x="1509967" y="745311"/>
                </a:cubicBezTo>
                <a:lnTo>
                  <a:pt x="1496851" y="745311"/>
                </a:lnTo>
                <a:cubicBezTo>
                  <a:pt x="1495137" y="745311"/>
                  <a:pt x="1494280" y="744454"/>
                  <a:pt x="1494280" y="742739"/>
                </a:cubicBezTo>
                <a:lnTo>
                  <a:pt x="1494280" y="567860"/>
                </a:lnTo>
                <a:cubicBezTo>
                  <a:pt x="1494280" y="566146"/>
                  <a:pt x="1495137" y="565289"/>
                  <a:pt x="1496851" y="565289"/>
                </a:cubicBezTo>
                <a:close/>
                <a:moveTo>
                  <a:pt x="1353976" y="565289"/>
                </a:moveTo>
                <a:lnTo>
                  <a:pt x="1367092" y="565289"/>
                </a:lnTo>
                <a:cubicBezTo>
                  <a:pt x="1368807" y="565289"/>
                  <a:pt x="1369664" y="566146"/>
                  <a:pt x="1369664" y="567860"/>
                </a:cubicBezTo>
                <a:lnTo>
                  <a:pt x="1369664" y="728338"/>
                </a:lnTo>
                <a:cubicBezTo>
                  <a:pt x="1369664" y="729023"/>
                  <a:pt x="1370007" y="729366"/>
                  <a:pt x="1370693" y="729366"/>
                </a:cubicBezTo>
                <a:lnTo>
                  <a:pt x="1461476" y="729366"/>
                </a:lnTo>
                <a:cubicBezTo>
                  <a:pt x="1463190" y="729366"/>
                  <a:pt x="1464047" y="730223"/>
                  <a:pt x="1464047" y="731938"/>
                </a:cubicBezTo>
                <a:lnTo>
                  <a:pt x="1464047" y="742739"/>
                </a:lnTo>
                <a:cubicBezTo>
                  <a:pt x="1464047" y="744454"/>
                  <a:pt x="1463190" y="745311"/>
                  <a:pt x="1461476" y="745311"/>
                </a:cubicBezTo>
                <a:lnTo>
                  <a:pt x="1353976" y="745311"/>
                </a:lnTo>
                <a:cubicBezTo>
                  <a:pt x="1352262" y="745311"/>
                  <a:pt x="1351405" y="744454"/>
                  <a:pt x="1351405" y="742739"/>
                </a:cubicBezTo>
                <a:lnTo>
                  <a:pt x="1351405" y="567860"/>
                </a:lnTo>
                <a:cubicBezTo>
                  <a:pt x="1351405" y="566146"/>
                  <a:pt x="1352262" y="565289"/>
                  <a:pt x="1353976" y="565289"/>
                </a:cubicBezTo>
                <a:close/>
                <a:moveTo>
                  <a:pt x="1082085" y="565289"/>
                </a:moveTo>
                <a:lnTo>
                  <a:pt x="1099573" y="565289"/>
                </a:lnTo>
                <a:cubicBezTo>
                  <a:pt x="1101116" y="565289"/>
                  <a:pt x="1102145" y="565974"/>
                  <a:pt x="1102659" y="567346"/>
                </a:cubicBezTo>
                <a:lnTo>
                  <a:pt x="1159752" y="742482"/>
                </a:lnTo>
                <a:lnTo>
                  <a:pt x="1160009" y="743511"/>
                </a:lnTo>
                <a:cubicBezTo>
                  <a:pt x="1160009" y="744711"/>
                  <a:pt x="1159238" y="745311"/>
                  <a:pt x="1157695" y="745311"/>
                </a:cubicBezTo>
                <a:lnTo>
                  <a:pt x="1143807" y="745311"/>
                </a:lnTo>
                <a:cubicBezTo>
                  <a:pt x="1142264" y="745311"/>
                  <a:pt x="1141235" y="744625"/>
                  <a:pt x="1140721" y="743254"/>
                </a:cubicBezTo>
                <a:lnTo>
                  <a:pt x="1130434" y="710850"/>
                </a:lnTo>
                <a:cubicBezTo>
                  <a:pt x="1130263" y="710335"/>
                  <a:pt x="1129920" y="710078"/>
                  <a:pt x="1129405" y="710078"/>
                </a:cubicBezTo>
                <a:lnTo>
                  <a:pt x="1052510" y="710078"/>
                </a:lnTo>
                <a:cubicBezTo>
                  <a:pt x="1051996" y="710078"/>
                  <a:pt x="1051653" y="710335"/>
                  <a:pt x="1051481" y="710850"/>
                </a:cubicBezTo>
                <a:lnTo>
                  <a:pt x="1041194" y="743254"/>
                </a:lnTo>
                <a:cubicBezTo>
                  <a:pt x="1040680" y="744625"/>
                  <a:pt x="1039651" y="745311"/>
                  <a:pt x="1038108" y="745311"/>
                </a:cubicBezTo>
                <a:lnTo>
                  <a:pt x="1024221" y="745311"/>
                </a:lnTo>
                <a:cubicBezTo>
                  <a:pt x="1022335" y="745311"/>
                  <a:pt x="1021649" y="744368"/>
                  <a:pt x="1022163" y="742482"/>
                </a:cubicBezTo>
                <a:lnTo>
                  <a:pt x="1078999" y="567346"/>
                </a:lnTo>
                <a:cubicBezTo>
                  <a:pt x="1079513" y="565974"/>
                  <a:pt x="1080542" y="565289"/>
                  <a:pt x="1082085" y="565289"/>
                </a:cubicBezTo>
                <a:close/>
                <a:moveTo>
                  <a:pt x="883660" y="565289"/>
                </a:moveTo>
                <a:lnTo>
                  <a:pt x="1002732" y="565289"/>
                </a:lnTo>
                <a:cubicBezTo>
                  <a:pt x="1004447" y="565289"/>
                  <a:pt x="1005304" y="566146"/>
                  <a:pt x="1005304" y="567860"/>
                </a:cubicBezTo>
                <a:lnTo>
                  <a:pt x="1005304" y="578919"/>
                </a:lnTo>
                <a:cubicBezTo>
                  <a:pt x="1005304" y="580633"/>
                  <a:pt x="1004447" y="581491"/>
                  <a:pt x="1002732" y="581491"/>
                </a:cubicBezTo>
                <a:lnTo>
                  <a:pt x="952326" y="581491"/>
                </a:lnTo>
                <a:cubicBezTo>
                  <a:pt x="951640" y="581491"/>
                  <a:pt x="951297" y="581833"/>
                  <a:pt x="951297" y="582519"/>
                </a:cubicBezTo>
                <a:lnTo>
                  <a:pt x="951297" y="742739"/>
                </a:lnTo>
                <a:cubicBezTo>
                  <a:pt x="951297" y="744454"/>
                  <a:pt x="950440" y="745311"/>
                  <a:pt x="948726" y="745311"/>
                </a:cubicBezTo>
                <a:lnTo>
                  <a:pt x="935610" y="745311"/>
                </a:lnTo>
                <a:cubicBezTo>
                  <a:pt x="933895" y="745311"/>
                  <a:pt x="933038" y="744454"/>
                  <a:pt x="933038" y="742739"/>
                </a:cubicBezTo>
                <a:lnTo>
                  <a:pt x="933038" y="582519"/>
                </a:lnTo>
                <a:cubicBezTo>
                  <a:pt x="933038" y="581833"/>
                  <a:pt x="932695" y="581491"/>
                  <a:pt x="932009" y="581491"/>
                </a:cubicBezTo>
                <a:lnTo>
                  <a:pt x="883660" y="581491"/>
                </a:lnTo>
                <a:cubicBezTo>
                  <a:pt x="881946" y="581491"/>
                  <a:pt x="881089" y="580633"/>
                  <a:pt x="881089" y="578919"/>
                </a:cubicBezTo>
                <a:lnTo>
                  <a:pt x="881089" y="567860"/>
                </a:lnTo>
                <a:cubicBezTo>
                  <a:pt x="881089" y="566146"/>
                  <a:pt x="881946" y="565289"/>
                  <a:pt x="883660" y="565289"/>
                </a:cubicBezTo>
                <a:close/>
                <a:moveTo>
                  <a:pt x="1244258" y="563231"/>
                </a:moveTo>
                <a:cubicBezTo>
                  <a:pt x="1256088" y="563231"/>
                  <a:pt x="1266589" y="565546"/>
                  <a:pt x="1275762" y="570175"/>
                </a:cubicBezTo>
                <a:cubicBezTo>
                  <a:pt x="1284934" y="574804"/>
                  <a:pt x="1292007" y="581276"/>
                  <a:pt x="1296979" y="589592"/>
                </a:cubicBezTo>
                <a:cubicBezTo>
                  <a:pt x="1301951" y="597907"/>
                  <a:pt x="1304437" y="607294"/>
                  <a:pt x="1304437" y="617752"/>
                </a:cubicBezTo>
                <a:lnTo>
                  <a:pt x="1304437" y="621096"/>
                </a:lnTo>
                <a:cubicBezTo>
                  <a:pt x="1304437" y="622810"/>
                  <a:pt x="1303580" y="623667"/>
                  <a:pt x="1301865" y="623667"/>
                </a:cubicBezTo>
                <a:lnTo>
                  <a:pt x="1288749" y="623667"/>
                </a:lnTo>
                <a:cubicBezTo>
                  <a:pt x="1287035" y="623667"/>
                  <a:pt x="1286177" y="622810"/>
                  <a:pt x="1286177" y="621096"/>
                </a:cubicBezTo>
                <a:lnTo>
                  <a:pt x="1286177" y="618009"/>
                </a:lnTo>
                <a:cubicBezTo>
                  <a:pt x="1286177" y="606522"/>
                  <a:pt x="1282363" y="597178"/>
                  <a:pt x="1274733" y="589977"/>
                </a:cubicBezTo>
                <a:cubicBezTo>
                  <a:pt x="1267104" y="582776"/>
                  <a:pt x="1256945" y="579176"/>
                  <a:pt x="1244258" y="579176"/>
                </a:cubicBezTo>
                <a:cubicBezTo>
                  <a:pt x="1231571" y="579176"/>
                  <a:pt x="1221369" y="582862"/>
                  <a:pt x="1213654" y="590235"/>
                </a:cubicBezTo>
                <a:cubicBezTo>
                  <a:pt x="1205939" y="597607"/>
                  <a:pt x="1202081" y="607294"/>
                  <a:pt x="1202081" y="619295"/>
                </a:cubicBezTo>
                <a:lnTo>
                  <a:pt x="1202081" y="691304"/>
                </a:lnTo>
                <a:cubicBezTo>
                  <a:pt x="1202081" y="703306"/>
                  <a:pt x="1206024" y="712993"/>
                  <a:pt x="1213911" y="720365"/>
                </a:cubicBezTo>
                <a:cubicBezTo>
                  <a:pt x="1221798" y="727737"/>
                  <a:pt x="1232171" y="731424"/>
                  <a:pt x="1245029" y="731424"/>
                </a:cubicBezTo>
                <a:cubicBezTo>
                  <a:pt x="1257545" y="731424"/>
                  <a:pt x="1267532" y="727995"/>
                  <a:pt x="1274990" y="721137"/>
                </a:cubicBezTo>
                <a:cubicBezTo>
                  <a:pt x="1282448" y="714279"/>
                  <a:pt x="1286177" y="705106"/>
                  <a:pt x="1286177" y="693619"/>
                </a:cubicBezTo>
                <a:lnTo>
                  <a:pt x="1286177" y="670216"/>
                </a:lnTo>
                <a:cubicBezTo>
                  <a:pt x="1286177" y="669530"/>
                  <a:pt x="1285834" y="669187"/>
                  <a:pt x="1285149" y="669187"/>
                </a:cubicBezTo>
                <a:lnTo>
                  <a:pt x="1247344" y="669187"/>
                </a:lnTo>
                <a:cubicBezTo>
                  <a:pt x="1245629" y="669187"/>
                  <a:pt x="1244772" y="668330"/>
                  <a:pt x="1244772" y="666616"/>
                </a:cubicBezTo>
                <a:lnTo>
                  <a:pt x="1244772" y="655814"/>
                </a:lnTo>
                <a:cubicBezTo>
                  <a:pt x="1244772" y="654100"/>
                  <a:pt x="1245629" y="653242"/>
                  <a:pt x="1247344" y="653242"/>
                </a:cubicBezTo>
                <a:lnTo>
                  <a:pt x="1301865" y="653242"/>
                </a:lnTo>
                <a:cubicBezTo>
                  <a:pt x="1303580" y="653242"/>
                  <a:pt x="1304437" y="654100"/>
                  <a:pt x="1304437" y="655814"/>
                </a:cubicBezTo>
                <a:lnTo>
                  <a:pt x="1304437" y="688990"/>
                </a:lnTo>
                <a:cubicBezTo>
                  <a:pt x="1304437" y="707335"/>
                  <a:pt x="1298993" y="721651"/>
                  <a:pt x="1288106" y="731938"/>
                </a:cubicBezTo>
                <a:cubicBezTo>
                  <a:pt x="1277219" y="742225"/>
                  <a:pt x="1262603" y="747368"/>
                  <a:pt x="1244258" y="747368"/>
                </a:cubicBezTo>
                <a:cubicBezTo>
                  <a:pt x="1232256" y="747368"/>
                  <a:pt x="1221712" y="745011"/>
                  <a:pt x="1212625" y="740296"/>
                </a:cubicBezTo>
                <a:cubicBezTo>
                  <a:pt x="1203538" y="735581"/>
                  <a:pt x="1196466" y="728938"/>
                  <a:pt x="1191408" y="720365"/>
                </a:cubicBezTo>
                <a:cubicBezTo>
                  <a:pt x="1186351" y="711793"/>
                  <a:pt x="1183822" y="701934"/>
                  <a:pt x="1183822" y="690790"/>
                </a:cubicBezTo>
                <a:lnTo>
                  <a:pt x="1183822" y="619810"/>
                </a:lnTo>
                <a:cubicBezTo>
                  <a:pt x="1183822" y="608665"/>
                  <a:pt x="1186351" y="598807"/>
                  <a:pt x="1191408" y="590235"/>
                </a:cubicBezTo>
                <a:cubicBezTo>
                  <a:pt x="1196466" y="581662"/>
                  <a:pt x="1203538" y="575018"/>
                  <a:pt x="1212625" y="570303"/>
                </a:cubicBezTo>
                <a:cubicBezTo>
                  <a:pt x="1221712" y="565589"/>
                  <a:pt x="1232256" y="563231"/>
                  <a:pt x="1244258" y="563231"/>
                </a:cubicBezTo>
                <a:close/>
                <a:moveTo>
                  <a:pt x="2891310" y="274847"/>
                </a:moveTo>
                <a:cubicBezTo>
                  <a:pt x="2890763" y="274984"/>
                  <a:pt x="2890354" y="275462"/>
                  <a:pt x="2890081" y="276281"/>
                </a:cubicBezTo>
                <a:lnTo>
                  <a:pt x="2859363" y="381542"/>
                </a:lnTo>
                <a:cubicBezTo>
                  <a:pt x="2859090" y="383180"/>
                  <a:pt x="2859636" y="383999"/>
                  <a:pt x="2861001" y="383999"/>
                </a:cubicBezTo>
                <a:lnTo>
                  <a:pt x="2922028" y="383999"/>
                </a:lnTo>
                <a:cubicBezTo>
                  <a:pt x="2923666" y="383999"/>
                  <a:pt x="2924212" y="383180"/>
                  <a:pt x="2923666" y="381542"/>
                </a:cubicBezTo>
                <a:lnTo>
                  <a:pt x="2892538" y="276281"/>
                </a:lnTo>
                <a:cubicBezTo>
                  <a:pt x="2892265" y="275189"/>
                  <a:pt x="2891856" y="274711"/>
                  <a:pt x="2891310" y="274847"/>
                </a:cubicBezTo>
                <a:close/>
                <a:moveTo>
                  <a:pt x="2081685" y="274847"/>
                </a:moveTo>
                <a:cubicBezTo>
                  <a:pt x="2081139" y="274984"/>
                  <a:pt x="2080729" y="275462"/>
                  <a:pt x="2080456" y="276281"/>
                </a:cubicBezTo>
                <a:lnTo>
                  <a:pt x="2049738" y="381542"/>
                </a:lnTo>
                <a:cubicBezTo>
                  <a:pt x="2049465" y="383180"/>
                  <a:pt x="2050011" y="383999"/>
                  <a:pt x="2051376" y="383999"/>
                </a:cubicBezTo>
                <a:lnTo>
                  <a:pt x="2112403" y="383999"/>
                </a:lnTo>
                <a:cubicBezTo>
                  <a:pt x="2114041" y="383999"/>
                  <a:pt x="2114587" y="383180"/>
                  <a:pt x="2114041" y="381542"/>
                </a:cubicBezTo>
                <a:lnTo>
                  <a:pt x="2082913" y="276281"/>
                </a:lnTo>
                <a:cubicBezTo>
                  <a:pt x="2082640" y="275189"/>
                  <a:pt x="2082231" y="274711"/>
                  <a:pt x="2081685" y="274847"/>
                </a:cubicBezTo>
                <a:close/>
                <a:moveTo>
                  <a:pt x="2582528" y="250068"/>
                </a:moveTo>
                <a:cubicBezTo>
                  <a:pt x="2581163" y="250068"/>
                  <a:pt x="2580480" y="250751"/>
                  <a:pt x="2580480" y="252116"/>
                </a:cubicBezTo>
                <a:lnTo>
                  <a:pt x="2580480" y="418403"/>
                </a:lnTo>
                <a:cubicBezTo>
                  <a:pt x="2580480" y="419769"/>
                  <a:pt x="2581163" y="420451"/>
                  <a:pt x="2582528" y="420451"/>
                </a:cubicBezTo>
                <a:lnTo>
                  <a:pt x="2624714" y="420451"/>
                </a:lnTo>
                <a:cubicBezTo>
                  <a:pt x="2635636" y="420451"/>
                  <a:pt x="2644510" y="416560"/>
                  <a:pt x="2651337" y="408778"/>
                </a:cubicBezTo>
                <a:cubicBezTo>
                  <a:pt x="2658163" y="400996"/>
                  <a:pt x="2661713" y="390552"/>
                  <a:pt x="2661986" y="377446"/>
                </a:cubicBezTo>
                <a:lnTo>
                  <a:pt x="2661986" y="293073"/>
                </a:lnTo>
                <a:cubicBezTo>
                  <a:pt x="2661986" y="279967"/>
                  <a:pt x="2658504" y="269523"/>
                  <a:pt x="2651541" y="261741"/>
                </a:cubicBezTo>
                <a:cubicBezTo>
                  <a:pt x="2644579" y="253959"/>
                  <a:pt x="2635500" y="250068"/>
                  <a:pt x="2624305" y="250068"/>
                </a:cubicBezTo>
                <a:close/>
                <a:moveTo>
                  <a:pt x="1743090" y="246791"/>
                </a:moveTo>
                <a:cubicBezTo>
                  <a:pt x="1730257" y="246791"/>
                  <a:pt x="1719812" y="251092"/>
                  <a:pt x="1711757" y="259693"/>
                </a:cubicBezTo>
                <a:cubicBezTo>
                  <a:pt x="1703702" y="268294"/>
                  <a:pt x="1699675" y="279557"/>
                  <a:pt x="1699675" y="293483"/>
                </a:cubicBezTo>
                <a:lnTo>
                  <a:pt x="1699675" y="378265"/>
                </a:lnTo>
                <a:cubicBezTo>
                  <a:pt x="1699675" y="392464"/>
                  <a:pt x="1703702" y="403795"/>
                  <a:pt x="1711757" y="412260"/>
                </a:cubicBezTo>
                <a:cubicBezTo>
                  <a:pt x="1719812" y="420724"/>
                  <a:pt x="1730257" y="424957"/>
                  <a:pt x="1743090" y="424957"/>
                </a:cubicBezTo>
                <a:cubicBezTo>
                  <a:pt x="1756196" y="424957"/>
                  <a:pt x="1766777" y="420724"/>
                  <a:pt x="1774832" y="412260"/>
                </a:cubicBezTo>
                <a:cubicBezTo>
                  <a:pt x="1782887" y="403795"/>
                  <a:pt x="1786914" y="392464"/>
                  <a:pt x="1786914" y="378265"/>
                </a:cubicBezTo>
                <a:lnTo>
                  <a:pt x="1786914" y="293483"/>
                </a:lnTo>
                <a:cubicBezTo>
                  <a:pt x="1786914" y="279557"/>
                  <a:pt x="1782887" y="268294"/>
                  <a:pt x="1774832" y="259693"/>
                </a:cubicBezTo>
                <a:cubicBezTo>
                  <a:pt x="1766777" y="251092"/>
                  <a:pt x="1756196" y="246791"/>
                  <a:pt x="1743090" y="246791"/>
                </a:cubicBezTo>
                <a:close/>
                <a:moveTo>
                  <a:pt x="1238265" y="246791"/>
                </a:moveTo>
                <a:cubicBezTo>
                  <a:pt x="1225432" y="246791"/>
                  <a:pt x="1214987" y="251092"/>
                  <a:pt x="1206932" y="259693"/>
                </a:cubicBezTo>
                <a:cubicBezTo>
                  <a:pt x="1198877" y="268294"/>
                  <a:pt x="1194850" y="279557"/>
                  <a:pt x="1194850" y="293483"/>
                </a:cubicBezTo>
                <a:lnTo>
                  <a:pt x="1194850" y="378265"/>
                </a:lnTo>
                <a:cubicBezTo>
                  <a:pt x="1194850" y="392464"/>
                  <a:pt x="1198877" y="403795"/>
                  <a:pt x="1206932" y="412260"/>
                </a:cubicBezTo>
                <a:cubicBezTo>
                  <a:pt x="1214987" y="420724"/>
                  <a:pt x="1225432" y="424957"/>
                  <a:pt x="1238265" y="424957"/>
                </a:cubicBezTo>
                <a:cubicBezTo>
                  <a:pt x="1251371" y="424957"/>
                  <a:pt x="1261952" y="420724"/>
                  <a:pt x="1270007" y="412260"/>
                </a:cubicBezTo>
                <a:cubicBezTo>
                  <a:pt x="1278062" y="403795"/>
                  <a:pt x="1282089" y="392464"/>
                  <a:pt x="1282089" y="378265"/>
                </a:cubicBezTo>
                <a:lnTo>
                  <a:pt x="1282089" y="293483"/>
                </a:lnTo>
                <a:cubicBezTo>
                  <a:pt x="1282089" y="279557"/>
                  <a:pt x="1278062" y="268294"/>
                  <a:pt x="1270007" y="259693"/>
                </a:cubicBezTo>
                <a:cubicBezTo>
                  <a:pt x="1261952" y="251092"/>
                  <a:pt x="1251371" y="246791"/>
                  <a:pt x="1238265" y="246791"/>
                </a:cubicBezTo>
                <a:close/>
                <a:moveTo>
                  <a:pt x="2852810" y="191908"/>
                </a:moveTo>
                <a:lnTo>
                  <a:pt x="2930219" y="191908"/>
                </a:lnTo>
                <a:cubicBezTo>
                  <a:pt x="2932950" y="191908"/>
                  <a:pt x="2934725" y="193274"/>
                  <a:pt x="2935544" y="196004"/>
                </a:cubicBezTo>
                <a:lnTo>
                  <a:pt x="3023602" y="472877"/>
                </a:lnTo>
                <a:cubicBezTo>
                  <a:pt x="3023875" y="473423"/>
                  <a:pt x="3024012" y="474106"/>
                  <a:pt x="3024012" y="474925"/>
                </a:cubicBezTo>
                <a:cubicBezTo>
                  <a:pt x="3024012" y="477382"/>
                  <a:pt x="3022510" y="478611"/>
                  <a:pt x="3019507" y="478611"/>
                </a:cubicBezTo>
                <a:lnTo>
                  <a:pt x="2956842" y="478611"/>
                </a:lnTo>
                <a:cubicBezTo>
                  <a:pt x="2953838" y="478611"/>
                  <a:pt x="2951927" y="477246"/>
                  <a:pt x="2951108" y="474515"/>
                </a:cubicBezTo>
                <a:lnTo>
                  <a:pt x="2940459" y="438063"/>
                </a:lnTo>
                <a:cubicBezTo>
                  <a:pt x="2939912" y="436971"/>
                  <a:pt x="2939230" y="436425"/>
                  <a:pt x="2938411" y="436425"/>
                </a:cubicBezTo>
                <a:lnTo>
                  <a:pt x="2845028" y="436425"/>
                </a:lnTo>
                <a:cubicBezTo>
                  <a:pt x="2844209" y="436425"/>
                  <a:pt x="2843526" y="436971"/>
                  <a:pt x="2842980" y="438063"/>
                </a:cubicBezTo>
                <a:lnTo>
                  <a:pt x="2832331" y="474515"/>
                </a:lnTo>
                <a:cubicBezTo>
                  <a:pt x="2831512" y="477246"/>
                  <a:pt x="2829600" y="478611"/>
                  <a:pt x="2826597" y="478611"/>
                </a:cubicBezTo>
                <a:lnTo>
                  <a:pt x="2763932" y="478611"/>
                </a:lnTo>
                <a:cubicBezTo>
                  <a:pt x="2762294" y="478611"/>
                  <a:pt x="2761065" y="478133"/>
                  <a:pt x="2760246" y="477178"/>
                </a:cubicBezTo>
                <a:cubicBezTo>
                  <a:pt x="2759427" y="476222"/>
                  <a:pt x="2759290" y="474788"/>
                  <a:pt x="2759836" y="472877"/>
                </a:cubicBezTo>
                <a:lnTo>
                  <a:pt x="2847485" y="196004"/>
                </a:lnTo>
                <a:cubicBezTo>
                  <a:pt x="2848304" y="193274"/>
                  <a:pt x="2850079" y="191908"/>
                  <a:pt x="2852810" y="191908"/>
                </a:cubicBezTo>
                <a:close/>
                <a:moveTo>
                  <a:pt x="2517406" y="191908"/>
                </a:moveTo>
                <a:lnTo>
                  <a:pt x="2621847" y="191908"/>
                </a:lnTo>
                <a:cubicBezTo>
                  <a:pt x="2643145" y="191908"/>
                  <a:pt x="2661986" y="195595"/>
                  <a:pt x="2678369" y="202967"/>
                </a:cubicBezTo>
                <a:cubicBezTo>
                  <a:pt x="2694752" y="210339"/>
                  <a:pt x="2707448" y="220852"/>
                  <a:pt x="2716459" y="234504"/>
                </a:cubicBezTo>
                <a:cubicBezTo>
                  <a:pt x="2725470" y="248157"/>
                  <a:pt x="2729975" y="263857"/>
                  <a:pt x="2729975" y="281605"/>
                </a:cubicBezTo>
                <a:lnTo>
                  <a:pt x="2729975" y="388914"/>
                </a:lnTo>
                <a:cubicBezTo>
                  <a:pt x="2729975" y="406662"/>
                  <a:pt x="2725470" y="422363"/>
                  <a:pt x="2716459" y="436015"/>
                </a:cubicBezTo>
                <a:cubicBezTo>
                  <a:pt x="2707448" y="449668"/>
                  <a:pt x="2694752" y="460180"/>
                  <a:pt x="2678369" y="467553"/>
                </a:cubicBezTo>
                <a:cubicBezTo>
                  <a:pt x="2661986" y="474925"/>
                  <a:pt x="2643145" y="478611"/>
                  <a:pt x="2621847" y="478611"/>
                </a:cubicBezTo>
                <a:lnTo>
                  <a:pt x="2517406" y="478611"/>
                </a:lnTo>
                <a:cubicBezTo>
                  <a:pt x="2516040" y="478611"/>
                  <a:pt x="2514880" y="478133"/>
                  <a:pt x="2513924" y="477178"/>
                </a:cubicBezTo>
                <a:cubicBezTo>
                  <a:pt x="2512969" y="476222"/>
                  <a:pt x="2512491" y="475061"/>
                  <a:pt x="2512491" y="473696"/>
                </a:cubicBezTo>
                <a:lnTo>
                  <a:pt x="2512491" y="196823"/>
                </a:lnTo>
                <a:cubicBezTo>
                  <a:pt x="2512491" y="195458"/>
                  <a:pt x="2512969" y="194298"/>
                  <a:pt x="2513924" y="193342"/>
                </a:cubicBezTo>
                <a:cubicBezTo>
                  <a:pt x="2514880" y="192386"/>
                  <a:pt x="2516040" y="191908"/>
                  <a:pt x="2517406" y="191908"/>
                </a:cubicBezTo>
                <a:close/>
                <a:moveTo>
                  <a:pt x="2250706" y="191908"/>
                </a:moveTo>
                <a:lnTo>
                  <a:pt x="2306818" y="191908"/>
                </a:lnTo>
                <a:cubicBezTo>
                  <a:pt x="2309548" y="191908"/>
                  <a:pt x="2311459" y="193001"/>
                  <a:pt x="2312552" y="195185"/>
                </a:cubicBezTo>
                <a:lnTo>
                  <a:pt x="2406344" y="351233"/>
                </a:lnTo>
                <a:cubicBezTo>
                  <a:pt x="2406890" y="352052"/>
                  <a:pt x="2407436" y="352394"/>
                  <a:pt x="2407983" y="352257"/>
                </a:cubicBezTo>
                <a:cubicBezTo>
                  <a:pt x="2408529" y="352120"/>
                  <a:pt x="2408802" y="351506"/>
                  <a:pt x="2408802" y="350414"/>
                </a:cubicBezTo>
                <a:lnTo>
                  <a:pt x="2408392" y="196823"/>
                </a:lnTo>
                <a:cubicBezTo>
                  <a:pt x="2408392" y="195458"/>
                  <a:pt x="2408870" y="194298"/>
                  <a:pt x="2409826" y="193342"/>
                </a:cubicBezTo>
                <a:cubicBezTo>
                  <a:pt x="2410781" y="192386"/>
                  <a:pt x="2411942" y="191908"/>
                  <a:pt x="2413307" y="191908"/>
                </a:cubicBezTo>
                <a:lnTo>
                  <a:pt x="2471467" y="191908"/>
                </a:lnTo>
                <a:cubicBezTo>
                  <a:pt x="2472832" y="191908"/>
                  <a:pt x="2473992" y="192386"/>
                  <a:pt x="2474948" y="193342"/>
                </a:cubicBezTo>
                <a:cubicBezTo>
                  <a:pt x="2475904" y="194298"/>
                  <a:pt x="2476382" y="195458"/>
                  <a:pt x="2476382" y="196823"/>
                </a:cubicBezTo>
                <a:lnTo>
                  <a:pt x="2476382" y="473696"/>
                </a:lnTo>
                <a:cubicBezTo>
                  <a:pt x="2476382" y="475061"/>
                  <a:pt x="2475904" y="476222"/>
                  <a:pt x="2474948" y="477178"/>
                </a:cubicBezTo>
                <a:cubicBezTo>
                  <a:pt x="2473992" y="478133"/>
                  <a:pt x="2472832" y="478611"/>
                  <a:pt x="2471467" y="478611"/>
                </a:cubicBezTo>
                <a:lnTo>
                  <a:pt x="2415765" y="478611"/>
                </a:lnTo>
                <a:cubicBezTo>
                  <a:pt x="2413034" y="478611"/>
                  <a:pt x="2411123" y="477519"/>
                  <a:pt x="2410030" y="475334"/>
                </a:cubicBezTo>
                <a:lnTo>
                  <a:pt x="2315828" y="318877"/>
                </a:lnTo>
                <a:cubicBezTo>
                  <a:pt x="2315282" y="318058"/>
                  <a:pt x="2314736" y="317716"/>
                  <a:pt x="2314190" y="317853"/>
                </a:cubicBezTo>
                <a:cubicBezTo>
                  <a:pt x="2313644" y="317989"/>
                  <a:pt x="2313371" y="318604"/>
                  <a:pt x="2313371" y="319696"/>
                </a:cubicBezTo>
                <a:lnTo>
                  <a:pt x="2313780" y="473696"/>
                </a:lnTo>
                <a:cubicBezTo>
                  <a:pt x="2313780" y="475061"/>
                  <a:pt x="2313302" y="476222"/>
                  <a:pt x="2312347" y="477178"/>
                </a:cubicBezTo>
                <a:cubicBezTo>
                  <a:pt x="2311391" y="478133"/>
                  <a:pt x="2310231" y="478611"/>
                  <a:pt x="2308865" y="478611"/>
                </a:cubicBezTo>
                <a:lnTo>
                  <a:pt x="2250706" y="478611"/>
                </a:lnTo>
                <a:cubicBezTo>
                  <a:pt x="2249340" y="478611"/>
                  <a:pt x="2248180" y="478133"/>
                  <a:pt x="2247224" y="477178"/>
                </a:cubicBezTo>
                <a:cubicBezTo>
                  <a:pt x="2246269" y="476222"/>
                  <a:pt x="2245791" y="475061"/>
                  <a:pt x="2245791" y="473696"/>
                </a:cubicBezTo>
                <a:lnTo>
                  <a:pt x="2245791" y="196823"/>
                </a:lnTo>
                <a:cubicBezTo>
                  <a:pt x="2245791" y="195458"/>
                  <a:pt x="2246269" y="194298"/>
                  <a:pt x="2247224" y="193342"/>
                </a:cubicBezTo>
                <a:cubicBezTo>
                  <a:pt x="2248180" y="192386"/>
                  <a:pt x="2249340" y="191908"/>
                  <a:pt x="2250706" y="191908"/>
                </a:cubicBezTo>
                <a:close/>
                <a:moveTo>
                  <a:pt x="2043185" y="191908"/>
                </a:moveTo>
                <a:lnTo>
                  <a:pt x="2120594" y="191908"/>
                </a:lnTo>
                <a:cubicBezTo>
                  <a:pt x="2123325" y="191908"/>
                  <a:pt x="2125100" y="193274"/>
                  <a:pt x="2125919" y="196004"/>
                </a:cubicBezTo>
                <a:lnTo>
                  <a:pt x="2213977" y="472877"/>
                </a:lnTo>
                <a:cubicBezTo>
                  <a:pt x="2214250" y="473423"/>
                  <a:pt x="2214387" y="474106"/>
                  <a:pt x="2214387" y="474925"/>
                </a:cubicBezTo>
                <a:cubicBezTo>
                  <a:pt x="2214387" y="477382"/>
                  <a:pt x="2212885" y="478611"/>
                  <a:pt x="2209882" y="478611"/>
                </a:cubicBezTo>
                <a:lnTo>
                  <a:pt x="2147217" y="478611"/>
                </a:lnTo>
                <a:cubicBezTo>
                  <a:pt x="2144213" y="478611"/>
                  <a:pt x="2142302" y="477246"/>
                  <a:pt x="2141483" y="474515"/>
                </a:cubicBezTo>
                <a:lnTo>
                  <a:pt x="2130834" y="438063"/>
                </a:lnTo>
                <a:cubicBezTo>
                  <a:pt x="2130288" y="436971"/>
                  <a:pt x="2129605" y="436425"/>
                  <a:pt x="2128786" y="436425"/>
                </a:cubicBezTo>
                <a:lnTo>
                  <a:pt x="2035403" y="436425"/>
                </a:lnTo>
                <a:cubicBezTo>
                  <a:pt x="2034583" y="436425"/>
                  <a:pt x="2033901" y="436971"/>
                  <a:pt x="2033355" y="438063"/>
                </a:cubicBezTo>
                <a:lnTo>
                  <a:pt x="2022706" y="474515"/>
                </a:lnTo>
                <a:cubicBezTo>
                  <a:pt x="2021887" y="477246"/>
                  <a:pt x="2019975" y="478611"/>
                  <a:pt x="2016972" y="478611"/>
                </a:cubicBezTo>
                <a:lnTo>
                  <a:pt x="1954307" y="478611"/>
                </a:lnTo>
                <a:cubicBezTo>
                  <a:pt x="1952669" y="478611"/>
                  <a:pt x="1951440" y="478133"/>
                  <a:pt x="1950621" y="477178"/>
                </a:cubicBezTo>
                <a:cubicBezTo>
                  <a:pt x="1949802" y="476222"/>
                  <a:pt x="1949665" y="474788"/>
                  <a:pt x="1950211" y="472877"/>
                </a:cubicBezTo>
                <a:lnTo>
                  <a:pt x="2037860" y="196004"/>
                </a:lnTo>
                <a:cubicBezTo>
                  <a:pt x="2038679" y="193274"/>
                  <a:pt x="2040454" y="191908"/>
                  <a:pt x="2043185" y="191908"/>
                </a:cubicBezTo>
                <a:close/>
                <a:moveTo>
                  <a:pt x="898156" y="191908"/>
                </a:moveTo>
                <a:lnTo>
                  <a:pt x="956315" y="191908"/>
                </a:lnTo>
                <a:cubicBezTo>
                  <a:pt x="957681" y="191908"/>
                  <a:pt x="958841" y="192386"/>
                  <a:pt x="959797" y="193342"/>
                </a:cubicBezTo>
                <a:cubicBezTo>
                  <a:pt x="960752" y="194298"/>
                  <a:pt x="961230" y="195458"/>
                  <a:pt x="961230" y="196823"/>
                </a:cubicBezTo>
                <a:lnTo>
                  <a:pt x="961230" y="418403"/>
                </a:lnTo>
                <a:cubicBezTo>
                  <a:pt x="961230" y="419769"/>
                  <a:pt x="961913" y="420451"/>
                  <a:pt x="963278" y="420451"/>
                </a:cubicBezTo>
                <a:lnTo>
                  <a:pt x="1093933" y="420451"/>
                </a:lnTo>
                <a:cubicBezTo>
                  <a:pt x="1095298" y="420451"/>
                  <a:pt x="1096458" y="420929"/>
                  <a:pt x="1097414" y="421885"/>
                </a:cubicBezTo>
                <a:cubicBezTo>
                  <a:pt x="1098370" y="422840"/>
                  <a:pt x="1098847" y="424001"/>
                  <a:pt x="1098847" y="425366"/>
                </a:cubicBezTo>
                <a:lnTo>
                  <a:pt x="1098847" y="473696"/>
                </a:lnTo>
                <a:cubicBezTo>
                  <a:pt x="1098847" y="475061"/>
                  <a:pt x="1098370" y="476222"/>
                  <a:pt x="1097414" y="477178"/>
                </a:cubicBezTo>
                <a:cubicBezTo>
                  <a:pt x="1096458" y="478133"/>
                  <a:pt x="1095298" y="478611"/>
                  <a:pt x="1093933" y="478611"/>
                </a:cubicBezTo>
                <a:lnTo>
                  <a:pt x="898156" y="478611"/>
                </a:lnTo>
                <a:cubicBezTo>
                  <a:pt x="896790" y="478611"/>
                  <a:pt x="895630" y="478133"/>
                  <a:pt x="894674" y="477178"/>
                </a:cubicBezTo>
                <a:cubicBezTo>
                  <a:pt x="893719" y="476222"/>
                  <a:pt x="893241" y="475061"/>
                  <a:pt x="893241" y="473696"/>
                </a:cubicBezTo>
                <a:lnTo>
                  <a:pt x="893241" y="196823"/>
                </a:lnTo>
                <a:cubicBezTo>
                  <a:pt x="893241" y="195458"/>
                  <a:pt x="893719" y="194298"/>
                  <a:pt x="894674" y="193342"/>
                </a:cubicBezTo>
                <a:cubicBezTo>
                  <a:pt x="895630" y="192386"/>
                  <a:pt x="896790" y="191908"/>
                  <a:pt x="898156" y="191908"/>
                </a:cubicBezTo>
                <a:close/>
                <a:moveTo>
                  <a:pt x="1743090" y="188632"/>
                </a:moveTo>
                <a:cubicBezTo>
                  <a:pt x="1765207" y="188632"/>
                  <a:pt x="1784730" y="193069"/>
                  <a:pt x="1801659" y="201943"/>
                </a:cubicBezTo>
                <a:cubicBezTo>
                  <a:pt x="1818588" y="210817"/>
                  <a:pt x="1831695" y="223241"/>
                  <a:pt x="1840978" y="239214"/>
                </a:cubicBezTo>
                <a:cubicBezTo>
                  <a:pt x="1850262" y="255188"/>
                  <a:pt x="1854904" y="273550"/>
                  <a:pt x="1854904" y="294302"/>
                </a:cubicBezTo>
                <a:lnTo>
                  <a:pt x="1854904" y="376217"/>
                </a:lnTo>
                <a:cubicBezTo>
                  <a:pt x="1854904" y="397515"/>
                  <a:pt x="1850262" y="416219"/>
                  <a:pt x="1840978" y="432329"/>
                </a:cubicBezTo>
                <a:cubicBezTo>
                  <a:pt x="1831695" y="448439"/>
                  <a:pt x="1818588" y="460931"/>
                  <a:pt x="1801659" y="469805"/>
                </a:cubicBezTo>
                <a:cubicBezTo>
                  <a:pt x="1784730" y="478679"/>
                  <a:pt x="1765207" y="483116"/>
                  <a:pt x="1743090" y="483116"/>
                </a:cubicBezTo>
                <a:cubicBezTo>
                  <a:pt x="1720973" y="483116"/>
                  <a:pt x="1701518" y="478679"/>
                  <a:pt x="1684725" y="469805"/>
                </a:cubicBezTo>
                <a:cubicBezTo>
                  <a:pt x="1667933" y="460931"/>
                  <a:pt x="1654895" y="448439"/>
                  <a:pt x="1645611" y="432329"/>
                </a:cubicBezTo>
                <a:cubicBezTo>
                  <a:pt x="1636327" y="416219"/>
                  <a:pt x="1631686" y="397515"/>
                  <a:pt x="1631686" y="376217"/>
                </a:cubicBezTo>
                <a:lnTo>
                  <a:pt x="1631686" y="294302"/>
                </a:lnTo>
                <a:cubicBezTo>
                  <a:pt x="1631686" y="273550"/>
                  <a:pt x="1636327" y="255188"/>
                  <a:pt x="1645611" y="239214"/>
                </a:cubicBezTo>
                <a:cubicBezTo>
                  <a:pt x="1654895" y="223241"/>
                  <a:pt x="1667933" y="210817"/>
                  <a:pt x="1684725" y="201943"/>
                </a:cubicBezTo>
                <a:cubicBezTo>
                  <a:pt x="1701518" y="193069"/>
                  <a:pt x="1720973" y="188632"/>
                  <a:pt x="1743090" y="188632"/>
                </a:cubicBezTo>
                <a:close/>
                <a:moveTo>
                  <a:pt x="1493802" y="188632"/>
                </a:moveTo>
                <a:cubicBezTo>
                  <a:pt x="1515373" y="188632"/>
                  <a:pt x="1534486" y="192796"/>
                  <a:pt x="1551142" y="201124"/>
                </a:cubicBezTo>
                <a:cubicBezTo>
                  <a:pt x="1567798" y="209452"/>
                  <a:pt x="1580700" y="220852"/>
                  <a:pt x="1589847" y="235323"/>
                </a:cubicBezTo>
                <a:cubicBezTo>
                  <a:pt x="1598994" y="249795"/>
                  <a:pt x="1603568" y="265768"/>
                  <a:pt x="1603568" y="283244"/>
                </a:cubicBezTo>
                <a:lnTo>
                  <a:pt x="1603568" y="285292"/>
                </a:lnTo>
                <a:cubicBezTo>
                  <a:pt x="1603568" y="286657"/>
                  <a:pt x="1603090" y="287817"/>
                  <a:pt x="1602134" y="288773"/>
                </a:cubicBezTo>
                <a:cubicBezTo>
                  <a:pt x="1601178" y="289729"/>
                  <a:pt x="1600018" y="290206"/>
                  <a:pt x="1598653" y="290206"/>
                </a:cubicBezTo>
                <a:lnTo>
                  <a:pt x="1540493" y="290206"/>
                </a:lnTo>
                <a:cubicBezTo>
                  <a:pt x="1539128" y="290206"/>
                  <a:pt x="1537967" y="289729"/>
                  <a:pt x="1537012" y="288773"/>
                </a:cubicBezTo>
                <a:cubicBezTo>
                  <a:pt x="1536056" y="287817"/>
                  <a:pt x="1535578" y="286657"/>
                  <a:pt x="1535578" y="285292"/>
                </a:cubicBezTo>
                <a:cubicBezTo>
                  <a:pt x="1535578" y="274643"/>
                  <a:pt x="1531824" y="265564"/>
                  <a:pt x="1524315" y="258055"/>
                </a:cubicBezTo>
                <a:cubicBezTo>
                  <a:pt x="1516806" y="250546"/>
                  <a:pt x="1506635" y="246791"/>
                  <a:pt x="1493802" y="246791"/>
                </a:cubicBezTo>
                <a:cubicBezTo>
                  <a:pt x="1481241" y="246791"/>
                  <a:pt x="1471138" y="250887"/>
                  <a:pt x="1463493" y="259079"/>
                </a:cubicBezTo>
                <a:cubicBezTo>
                  <a:pt x="1455848" y="267270"/>
                  <a:pt x="1452025" y="277919"/>
                  <a:pt x="1452025" y="291026"/>
                </a:cubicBezTo>
                <a:lnTo>
                  <a:pt x="1452025" y="379084"/>
                </a:lnTo>
                <a:cubicBezTo>
                  <a:pt x="1452025" y="392191"/>
                  <a:pt x="1456257" y="402840"/>
                  <a:pt x="1464722" y="411031"/>
                </a:cubicBezTo>
                <a:cubicBezTo>
                  <a:pt x="1473186" y="419223"/>
                  <a:pt x="1483835" y="423318"/>
                  <a:pt x="1496669" y="423318"/>
                </a:cubicBezTo>
                <a:cubicBezTo>
                  <a:pt x="1508683" y="423318"/>
                  <a:pt x="1518376" y="420110"/>
                  <a:pt x="1525749" y="413693"/>
                </a:cubicBezTo>
                <a:cubicBezTo>
                  <a:pt x="1533121" y="407277"/>
                  <a:pt x="1536807" y="398334"/>
                  <a:pt x="1536807" y="386866"/>
                </a:cubicBezTo>
                <a:lnTo>
                  <a:pt x="1536807" y="375398"/>
                </a:lnTo>
                <a:cubicBezTo>
                  <a:pt x="1536807" y="374033"/>
                  <a:pt x="1536124" y="373350"/>
                  <a:pt x="1534759" y="373350"/>
                </a:cubicBezTo>
                <a:lnTo>
                  <a:pt x="1493802" y="373350"/>
                </a:lnTo>
                <a:cubicBezTo>
                  <a:pt x="1492436" y="373350"/>
                  <a:pt x="1491276" y="372872"/>
                  <a:pt x="1490320" y="371917"/>
                </a:cubicBezTo>
                <a:cubicBezTo>
                  <a:pt x="1489365" y="370961"/>
                  <a:pt x="1488887" y="369801"/>
                  <a:pt x="1488887" y="368435"/>
                </a:cubicBezTo>
                <a:lnTo>
                  <a:pt x="1488887" y="323382"/>
                </a:lnTo>
                <a:cubicBezTo>
                  <a:pt x="1488887" y="322017"/>
                  <a:pt x="1489365" y="320856"/>
                  <a:pt x="1490320" y="319901"/>
                </a:cubicBezTo>
                <a:cubicBezTo>
                  <a:pt x="1491276" y="318945"/>
                  <a:pt x="1492436" y="318467"/>
                  <a:pt x="1493802" y="318467"/>
                </a:cubicBezTo>
                <a:lnTo>
                  <a:pt x="1598653" y="318467"/>
                </a:lnTo>
                <a:cubicBezTo>
                  <a:pt x="1600018" y="318467"/>
                  <a:pt x="1601178" y="318945"/>
                  <a:pt x="1602134" y="319901"/>
                </a:cubicBezTo>
                <a:cubicBezTo>
                  <a:pt x="1603090" y="320856"/>
                  <a:pt x="1603568" y="322017"/>
                  <a:pt x="1603568" y="323382"/>
                </a:cubicBezTo>
                <a:lnTo>
                  <a:pt x="1603568" y="379084"/>
                </a:lnTo>
                <a:cubicBezTo>
                  <a:pt x="1603568" y="399563"/>
                  <a:pt x="1598994" y="417584"/>
                  <a:pt x="1589847" y="433148"/>
                </a:cubicBezTo>
                <a:cubicBezTo>
                  <a:pt x="1580700" y="448712"/>
                  <a:pt x="1567866" y="460726"/>
                  <a:pt x="1551347" y="469191"/>
                </a:cubicBezTo>
                <a:cubicBezTo>
                  <a:pt x="1534827" y="477655"/>
                  <a:pt x="1515646" y="481888"/>
                  <a:pt x="1493802" y="481888"/>
                </a:cubicBezTo>
                <a:cubicBezTo>
                  <a:pt x="1471958" y="481888"/>
                  <a:pt x="1452776" y="477519"/>
                  <a:pt x="1436256" y="468781"/>
                </a:cubicBezTo>
                <a:cubicBezTo>
                  <a:pt x="1419737" y="460044"/>
                  <a:pt x="1406903" y="447756"/>
                  <a:pt x="1397756" y="431919"/>
                </a:cubicBezTo>
                <a:cubicBezTo>
                  <a:pt x="1388609" y="416082"/>
                  <a:pt x="1384036" y="397788"/>
                  <a:pt x="1384036" y="377036"/>
                </a:cubicBezTo>
                <a:lnTo>
                  <a:pt x="1384036" y="293073"/>
                </a:lnTo>
                <a:cubicBezTo>
                  <a:pt x="1384036" y="272322"/>
                  <a:pt x="1388609" y="254096"/>
                  <a:pt x="1397756" y="238395"/>
                </a:cubicBezTo>
                <a:cubicBezTo>
                  <a:pt x="1406903" y="222695"/>
                  <a:pt x="1419737" y="210476"/>
                  <a:pt x="1436256" y="201738"/>
                </a:cubicBezTo>
                <a:cubicBezTo>
                  <a:pt x="1452776" y="193001"/>
                  <a:pt x="1471958" y="188632"/>
                  <a:pt x="1493802" y="188632"/>
                </a:cubicBezTo>
                <a:close/>
                <a:moveTo>
                  <a:pt x="1238265" y="188632"/>
                </a:moveTo>
                <a:cubicBezTo>
                  <a:pt x="1260382" y="188632"/>
                  <a:pt x="1279905" y="193069"/>
                  <a:pt x="1296834" y="201943"/>
                </a:cubicBezTo>
                <a:cubicBezTo>
                  <a:pt x="1313763" y="210817"/>
                  <a:pt x="1326870" y="223241"/>
                  <a:pt x="1336153" y="239214"/>
                </a:cubicBezTo>
                <a:cubicBezTo>
                  <a:pt x="1345437" y="255188"/>
                  <a:pt x="1350079" y="273550"/>
                  <a:pt x="1350079" y="294302"/>
                </a:cubicBezTo>
                <a:lnTo>
                  <a:pt x="1350079" y="376217"/>
                </a:lnTo>
                <a:cubicBezTo>
                  <a:pt x="1350079" y="397515"/>
                  <a:pt x="1345437" y="416219"/>
                  <a:pt x="1336153" y="432329"/>
                </a:cubicBezTo>
                <a:cubicBezTo>
                  <a:pt x="1326870" y="448439"/>
                  <a:pt x="1313763" y="460931"/>
                  <a:pt x="1296834" y="469805"/>
                </a:cubicBezTo>
                <a:cubicBezTo>
                  <a:pt x="1279905" y="478679"/>
                  <a:pt x="1260382" y="483116"/>
                  <a:pt x="1238265" y="483116"/>
                </a:cubicBezTo>
                <a:cubicBezTo>
                  <a:pt x="1216148" y="483116"/>
                  <a:pt x="1196693" y="478679"/>
                  <a:pt x="1179900" y="469805"/>
                </a:cubicBezTo>
                <a:cubicBezTo>
                  <a:pt x="1163108" y="460931"/>
                  <a:pt x="1150070" y="448439"/>
                  <a:pt x="1140786" y="432329"/>
                </a:cubicBezTo>
                <a:cubicBezTo>
                  <a:pt x="1131502" y="416219"/>
                  <a:pt x="1126861" y="397515"/>
                  <a:pt x="1126861" y="376217"/>
                </a:cubicBezTo>
                <a:lnTo>
                  <a:pt x="1126861" y="294302"/>
                </a:lnTo>
                <a:cubicBezTo>
                  <a:pt x="1126861" y="273550"/>
                  <a:pt x="1131502" y="255188"/>
                  <a:pt x="1140786" y="239214"/>
                </a:cubicBezTo>
                <a:cubicBezTo>
                  <a:pt x="1150070" y="223241"/>
                  <a:pt x="1163108" y="210817"/>
                  <a:pt x="1179900" y="201943"/>
                </a:cubicBezTo>
                <a:cubicBezTo>
                  <a:pt x="1196693" y="193069"/>
                  <a:pt x="1216148" y="188632"/>
                  <a:pt x="1238265" y="188632"/>
                </a:cubicBezTo>
                <a:close/>
                <a:moveTo>
                  <a:pt x="358337" y="103918"/>
                </a:moveTo>
                <a:lnTo>
                  <a:pt x="89584" y="238294"/>
                </a:lnTo>
                <a:lnTo>
                  <a:pt x="89584" y="593048"/>
                </a:lnTo>
                <a:lnTo>
                  <a:pt x="358337" y="727424"/>
                </a:lnTo>
                <a:lnTo>
                  <a:pt x="627090" y="593048"/>
                </a:lnTo>
                <a:lnTo>
                  <a:pt x="627090" y="238294"/>
                </a:lnTo>
                <a:close/>
                <a:moveTo>
                  <a:pt x="358337" y="0"/>
                </a:moveTo>
                <a:lnTo>
                  <a:pt x="716674" y="179168"/>
                </a:lnTo>
                <a:lnTo>
                  <a:pt x="716674" y="652174"/>
                </a:lnTo>
                <a:lnTo>
                  <a:pt x="358337" y="831342"/>
                </a:lnTo>
                <a:lnTo>
                  <a:pt x="0" y="652174"/>
                </a:lnTo>
                <a:lnTo>
                  <a:pt x="0" y="179168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Barlow" panose="00000500000000000000" pitchFamily="2" charset="0"/>
            </a:endParaRPr>
          </a:p>
        </p:txBody>
      </p:sp>
      <p:sp>
        <p:nvSpPr>
          <p:cNvPr id="44" name="Rectangle 43" hidden="1"/>
          <p:cNvSpPr/>
          <p:nvPr/>
        </p:nvSpPr>
        <p:spPr>
          <a:xfrm>
            <a:off x="864625" y="2285157"/>
            <a:ext cx="22996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Barlow" panose="00000500000000000000" pitchFamily="2" charset="0"/>
              </a:rPr>
              <a:t>www. websiteanda.com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914400" y="5673387"/>
            <a:ext cx="3637756" cy="1127463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3429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1230354" y="5873700"/>
            <a:ext cx="3023585" cy="6309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500" b="1" cap="none" spc="0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latin typeface="Barlow Black" panose="00000A00000000000000" pitchFamily="2" charset="0"/>
              </a:rPr>
              <a:t>LIMITED OFFER</a:t>
            </a:r>
          </a:p>
        </p:txBody>
      </p:sp>
    </p:spTree>
    <p:extLst>
      <p:ext uri="{BB962C8B-B14F-4D97-AF65-F5344CB8AC3E}">
        <p14:creationId xmlns:p14="http://schemas.microsoft.com/office/powerpoint/2010/main" val="1782731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569</Words>
  <Application>Microsoft Office PowerPoint</Application>
  <PresentationFormat>Custom</PresentationFormat>
  <Paragraphs>85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Barlow</vt:lpstr>
      <vt:lpstr>Barlow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km609</cp:lastModifiedBy>
  <cp:revision>69</cp:revision>
  <dcterms:created xsi:type="dcterms:W3CDTF">2020-08-13T23:29:27Z</dcterms:created>
  <dcterms:modified xsi:type="dcterms:W3CDTF">2022-08-01T10:41:58Z</dcterms:modified>
</cp:coreProperties>
</file>