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0" r:id="rId4"/>
    <p:sldId id="263" r:id="rId5"/>
    <p:sldId id="265" r:id="rId6"/>
    <p:sldId id="267" r:id="rId7"/>
    <p:sldId id="272" r:id="rId8"/>
    <p:sldId id="278" r:id="rId9"/>
    <p:sldId id="282" r:id="rId10"/>
    <p:sldId id="287" r:id="rId11"/>
    <p:sldId id="291" r:id="rId12"/>
    <p:sldId id="351" r:id="rId13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414141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9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24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 userDrawn="1">
          <p15:clr>
            <a:srgbClr val="FBAE40"/>
          </p15:clr>
        </p15:guide>
        <p15:guide id="2" pos="672" userDrawn="1">
          <p15:clr>
            <a:srgbClr val="FBAE40"/>
          </p15:clr>
        </p15:guide>
        <p15:guide id="3" pos="5808" userDrawn="1">
          <p15:clr>
            <a:srgbClr val="FBAE40"/>
          </p15:clr>
        </p15:guide>
        <p15:guide id="4" orient="horz" pos="5808" userDrawn="1">
          <p15:clr>
            <a:srgbClr val="FBAE40"/>
          </p15:clr>
        </p15:guide>
        <p15:guide id="5" orient="horz" pos="3240" userDrawn="1">
          <p15:clr>
            <a:srgbClr val="FBAE40"/>
          </p15:clr>
        </p15:guide>
        <p15:guide id="6" pos="32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50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4AA7EA-4E97-46A8-BD6F-C3C4289102CD}"/>
              </a:ext>
            </a:extLst>
          </p:cNvPr>
          <p:cNvSpPr txBox="1"/>
          <p:nvPr/>
        </p:nvSpPr>
        <p:spPr>
          <a:xfrm>
            <a:off x="85035" y="1395987"/>
            <a:ext cx="1020196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u="sng" spc="600" dirty="0">
                <a:solidFill>
                  <a:schemeClr val="bg1"/>
                </a:solidFill>
                <a:latin typeface="Bangers" panose="00000500000000000000" pitchFamily="2" charset="0"/>
              </a:rPr>
              <a:t>DENGAN </a:t>
            </a:r>
            <a:r>
              <a:rPr lang="en-US" sz="6500" u="sng" spc="600" dirty="0" err="1">
                <a:solidFill>
                  <a:schemeClr val="bg1"/>
                </a:solidFill>
                <a:latin typeface="Bangers" panose="00000500000000000000" pitchFamily="2" charset="0"/>
              </a:rPr>
              <a:t>lisensi</a:t>
            </a:r>
            <a:r>
              <a:rPr lang="en-US" sz="6500" u="sng" spc="600" dirty="0">
                <a:solidFill>
                  <a:schemeClr val="bg1"/>
                </a:solidFill>
                <a:latin typeface="Bangers" panose="00000500000000000000" pitchFamily="2" charset="0"/>
              </a:rPr>
              <a:t> DEVELOPER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B9E1E1-AF7E-4E1E-969B-86BBB5DB197E}"/>
              </a:ext>
            </a:extLst>
          </p:cNvPr>
          <p:cNvSpPr txBox="1"/>
          <p:nvPr/>
        </p:nvSpPr>
        <p:spPr>
          <a:xfrm>
            <a:off x="-290954" y="2730603"/>
            <a:ext cx="108688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0" spc="600" dirty="0">
                <a:solidFill>
                  <a:schemeClr val="bg1"/>
                </a:solidFill>
                <a:latin typeface="Bangers" panose="00000500000000000000" pitchFamily="2" charset="0"/>
              </a:rPr>
              <a:t>TEMPLATE DESAIN</a:t>
            </a:r>
            <a:endParaRPr lang="en-US" sz="7000" spc="600" dirty="0">
              <a:solidFill>
                <a:schemeClr val="bg1"/>
              </a:solidFill>
              <a:latin typeface="Banger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67E74F-D282-4A1B-B6D9-30FE57A8C4A1}"/>
              </a:ext>
            </a:extLst>
          </p:cNvPr>
          <p:cNvSpPr txBox="1"/>
          <p:nvPr/>
        </p:nvSpPr>
        <p:spPr>
          <a:xfrm>
            <a:off x="-654180" y="3900154"/>
            <a:ext cx="1162517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1200" dirty="0">
                <a:solidFill>
                  <a:schemeClr val="bg1"/>
                </a:solidFill>
                <a:latin typeface="Bangers" panose="00000500000000000000" pitchFamily="2" charset="0"/>
              </a:rPr>
              <a:t>LANDINGPAGE INI</a:t>
            </a:r>
          </a:p>
          <a:p>
            <a:pPr algn="ctr"/>
            <a:endParaRPr lang="en-US" sz="6000" spc="1200" dirty="0">
              <a:solidFill>
                <a:schemeClr val="bg1"/>
              </a:solidFill>
              <a:latin typeface="Bangers" panose="00000500000000000000" pitchFamily="2" charset="0"/>
            </a:endParaRPr>
          </a:p>
          <a:p>
            <a:pPr algn="ctr"/>
            <a:r>
              <a:rPr lang="en-US" sz="3700" i="1" spc="1200" dirty="0">
                <a:solidFill>
                  <a:schemeClr val="bg1"/>
                </a:solidFill>
                <a:latin typeface="Bangers" panose="00000500000000000000" pitchFamily="2" charset="0"/>
              </a:rPr>
              <a:t>KAMU BISA BUKA JASA</a:t>
            </a:r>
          </a:p>
          <a:p>
            <a:pPr algn="ctr"/>
            <a:r>
              <a:rPr lang="en-US" sz="3700" i="1" spc="1200" dirty="0">
                <a:solidFill>
                  <a:schemeClr val="bg1"/>
                </a:solidFill>
                <a:latin typeface="Bangers" panose="00000500000000000000" pitchFamily="2" charset="0"/>
              </a:rPr>
              <a:t>PEMBUATAN DESAIN LP KE KLIEN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A71F8F2C-CA25-4AD7-B263-EDB49B0A4077}"/>
              </a:ext>
            </a:extLst>
          </p:cNvPr>
          <p:cNvSpPr/>
          <p:nvPr/>
        </p:nvSpPr>
        <p:spPr>
          <a:xfrm>
            <a:off x="780213" y="5309629"/>
            <a:ext cx="8726557" cy="218661"/>
          </a:xfrm>
          <a:prstGeom prst="leftRightArrow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1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6EECFA-DA43-4900-B6B1-216DF576F7EF}"/>
              </a:ext>
            </a:extLst>
          </p:cNvPr>
          <p:cNvCxnSpPr>
            <a:cxnSpLocks/>
          </p:cNvCxnSpPr>
          <p:nvPr/>
        </p:nvCxnSpPr>
        <p:spPr>
          <a:xfrm flipV="1">
            <a:off x="1606651" y="2286000"/>
            <a:ext cx="0" cy="544594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336933B-BA3F-44AA-BE6B-180B44328C51}"/>
              </a:ext>
            </a:extLst>
          </p:cNvPr>
          <p:cNvSpPr txBox="1"/>
          <p:nvPr/>
        </p:nvSpPr>
        <p:spPr>
          <a:xfrm>
            <a:off x="2057531" y="3358896"/>
            <a:ext cx="8378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Darker Grotesque Ligh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KAMU BISA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896E64-C5EB-4DAF-B3DA-5B90D48F4C6D}"/>
              </a:ext>
            </a:extLst>
          </p:cNvPr>
          <p:cNvSpPr txBox="1"/>
          <p:nvPr/>
        </p:nvSpPr>
        <p:spPr>
          <a:xfrm>
            <a:off x="2057530" y="4403659"/>
            <a:ext cx="937245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100" dirty="0">
                <a:solidFill>
                  <a:schemeClr val="bg1"/>
                </a:solidFill>
                <a:latin typeface="Darker Grotesque Ligh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 JASA PEMBUATAN</a:t>
            </a:r>
          </a:p>
          <a:p>
            <a:r>
              <a:rPr lang="fi-FI" sz="4100" dirty="0">
                <a:solidFill>
                  <a:schemeClr val="bg1"/>
                </a:solidFill>
                <a:latin typeface="Darker Grotesque Ligh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WEB KE KLIEN</a:t>
            </a:r>
            <a:endParaRPr lang="en-US" sz="4100" dirty="0">
              <a:solidFill>
                <a:schemeClr val="bg1"/>
              </a:solidFill>
              <a:latin typeface="Darker Grotesque Light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5180C-BC16-4228-9EC1-95C892A616C9}"/>
              </a:ext>
            </a:extLst>
          </p:cNvPr>
          <p:cNvSpPr txBox="1"/>
          <p:nvPr/>
        </p:nvSpPr>
        <p:spPr>
          <a:xfrm>
            <a:off x="2057531" y="2286000"/>
            <a:ext cx="478058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0" b="1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YESSS…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F83CCB-ECE6-4E43-934A-50F85B67F985}"/>
              </a:ext>
            </a:extLst>
          </p:cNvPr>
          <p:cNvSpPr txBox="1"/>
          <p:nvPr/>
        </p:nvSpPr>
        <p:spPr>
          <a:xfrm>
            <a:off x="2057524" y="6059653"/>
            <a:ext cx="937246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i="1" u="sng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DENGAN </a:t>
            </a:r>
          </a:p>
          <a:p>
            <a:r>
              <a:rPr lang="en-US" sz="3800" b="1" i="1" u="sng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LP KEREN</a:t>
            </a:r>
          </a:p>
        </p:txBody>
      </p:sp>
    </p:spTree>
    <p:extLst>
      <p:ext uri="{BB962C8B-B14F-4D97-AF65-F5344CB8AC3E}">
        <p14:creationId xmlns:p14="http://schemas.microsoft.com/office/powerpoint/2010/main" val="3943750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73D9D60-0232-48C1-9C64-53707ECEBB1D}"/>
              </a:ext>
            </a:extLst>
          </p:cNvPr>
          <p:cNvSpPr txBox="1"/>
          <p:nvPr/>
        </p:nvSpPr>
        <p:spPr>
          <a:xfrm>
            <a:off x="293935" y="2300668"/>
            <a:ext cx="9821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SPESIAL DEALS TEMPLATE DESAIN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 KEREN INI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6134A-94B6-481F-814D-C8F6F3865373}"/>
              </a:ext>
            </a:extLst>
          </p:cNvPr>
          <p:cNvSpPr txBox="1"/>
          <p:nvPr/>
        </p:nvSpPr>
        <p:spPr>
          <a:xfrm>
            <a:off x="3797220" y="5785271"/>
            <a:ext cx="2814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 JASA</a:t>
            </a:r>
          </a:p>
        </p:txBody>
      </p:sp>
      <p:sp>
        <p:nvSpPr>
          <p:cNvPr id="5" name="Plaque 4">
            <a:extLst>
              <a:ext uri="{FF2B5EF4-FFF2-40B4-BE49-F238E27FC236}">
                <a16:creationId xmlns:a16="http://schemas.microsoft.com/office/drawing/2014/main" id="{E99761EF-E9E1-489B-8ECF-9718C692CD33}"/>
              </a:ext>
            </a:extLst>
          </p:cNvPr>
          <p:cNvSpPr/>
          <p:nvPr/>
        </p:nvSpPr>
        <p:spPr>
          <a:xfrm>
            <a:off x="2694548" y="4364183"/>
            <a:ext cx="4939468" cy="1163782"/>
          </a:xfrm>
          <a:prstGeom prst="plaqu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4F1A6-4382-4F28-9511-D474CAF47A76}"/>
              </a:ext>
            </a:extLst>
          </p:cNvPr>
          <p:cNvSpPr txBox="1"/>
          <p:nvPr/>
        </p:nvSpPr>
        <p:spPr>
          <a:xfrm>
            <a:off x="2673765" y="4592131"/>
            <a:ext cx="4939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41414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UNTUK BISA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B07853-FE7C-46B4-8447-24B22B3365C4}"/>
              </a:ext>
            </a:extLst>
          </p:cNvPr>
          <p:cNvSpPr txBox="1"/>
          <p:nvPr/>
        </p:nvSpPr>
        <p:spPr>
          <a:xfrm>
            <a:off x="12022" y="6475478"/>
            <a:ext cx="10385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32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PEMBUATAN WEB KE KLIEN</a:t>
            </a:r>
            <a:endParaRPr lang="en-US" sz="3200" dirty="0">
              <a:solidFill>
                <a:schemeClr val="bg1"/>
              </a:solidFill>
              <a:latin typeface="Montserrat" panose="00000500000000000000" pitchFamily="50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17629C-2A74-45F3-8213-DD4EBC6665BC}"/>
              </a:ext>
            </a:extLst>
          </p:cNvPr>
          <p:cNvCxnSpPr>
            <a:cxnSpLocks/>
          </p:cNvCxnSpPr>
          <p:nvPr/>
        </p:nvCxnSpPr>
        <p:spPr>
          <a:xfrm>
            <a:off x="2935311" y="6168210"/>
            <a:ext cx="97335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4AC3C4-A44A-4DAA-9E9B-7E3E7B6D9114}"/>
              </a:ext>
            </a:extLst>
          </p:cNvPr>
          <p:cNvCxnSpPr>
            <a:cxnSpLocks/>
          </p:cNvCxnSpPr>
          <p:nvPr/>
        </p:nvCxnSpPr>
        <p:spPr>
          <a:xfrm>
            <a:off x="6419898" y="6168210"/>
            <a:ext cx="97335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947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44F8F2-32AD-45A7-805F-703C00356E93}"/>
              </a:ext>
            </a:extLst>
          </p:cNvPr>
          <p:cNvSpPr txBox="1"/>
          <p:nvPr/>
        </p:nvSpPr>
        <p:spPr>
          <a:xfrm>
            <a:off x="3911740" y="1066800"/>
            <a:ext cx="2598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9CEC30-3AD6-4750-BCBC-3108A8C7946E}"/>
              </a:ext>
            </a:extLst>
          </p:cNvPr>
          <p:cNvSpPr/>
          <p:nvPr/>
        </p:nvSpPr>
        <p:spPr>
          <a:xfrm>
            <a:off x="1037912" y="2470642"/>
            <a:ext cx="8359766" cy="1279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8B150F-FD10-4DC1-A365-226799E07FDA}"/>
              </a:ext>
            </a:extLst>
          </p:cNvPr>
          <p:cNvSpPr txBox="1"/>
          <p:nvPr/>
        </p:nvSpPr>
        <p:spPr>
          <a:xfrm>
            <a:off x="704588" y="2712565"/>
            <a:ext cx="918544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0" spc="1000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PROMO &amp; SEKALI BAYAR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6C0777-6A4B-4980-9764-48F05AF7D781}"/>
              </a:ext>
            </a:extLst>
          </p:cNvPr>
          <p:cNvSpPr txBox="1"/>
          <p:nvPr/>
        </p:nvSpPr>
        <p:spPr>
          <a:xfrm>
            <a:off x="3453494" y="4235298"/>
            <a:ext cx="351538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99FEF2-7F18-4CF0-A03F-681FD559F17C}"/>
              </a:ext>
            </a:extLst>
          </p:cNvPr>
          <p:cNvSpPr txBox="1"/>
          <p:nvPr/>
        </p:nvSpPr>
        <p:spPr>
          <a:xfrm>
            <a:off x="-550570" y="5450255"/>
            <a:ext cx="11536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6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LANDINGPAGE INI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8B789A-8487-4701-A79E-1C86CBAD2FFD}"/>
              </a:ext>
            </a:extLst>
          </p:cNvPr>
          <p:cNvCxnSpPr>
            <a:cxnSpLocks/>
          </p:cNvCxnSpPr>
          <p:nvPr/>
        </p:nvCxnSpPr>
        <p:spPr>
          <a:xfrm>
            <a:off x="2321100" y="5060161"/>
            <a:ext cx="57279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B4A14B-57E4-473A-BDE3-D93D485EF15C}"/>
              </a:ext>
            </a:extLst>
          </p:cNvPr>
          <p:cNvCxnSpPr>
            <a:cxnSpLocks/>
          </p:cNvCxnSpPr>
          <p:nvPr/>
        </p:nvCxnSpPr>
        <p:spPr>
          <a:xfrm>
            <a:off x="2321100" y="6521299"/>
            <a:ext cx="57279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C7E537-5D19-4E31-8CB1-D1D636084DF9}"/>
              </a:ext>
            </a:extLst>
          </p:cNvPr>
          <p:cNvSpPr txBox="1"/>
          <p:nvPr/>
        </p:nvSpPr>
        <p:spPr>
          <a:xfrm>
            <a:off x="2988101" y="6564324"/>
            <a:ext cx="4446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SUPAYA BISA</a:t>
            </a:r>
          </a:p>
        </p:txBody>
      </p:sp>
      <p:sp>
        <p:nvSpPr>
          <p:cNvPr id="10" name="Ribbon: Tilted Up 9">
            <a:extLst>
              <a:ext uri="{FF2B5EF4-FFF2-40B4-BE49-F238E27FC236}">
                <a16:creationId xmlns:a16="http://schemas.microsoft.com/office/drawing/2014/main" id="{A25062C7-F055-4A21-8B24-09277FBC0007}"/>
              </a:ext>
            </a:extLst>
          </p:cNvPr>
          <p:cNvSpPr/>
          <p:nvPr/>
        </p:nvSpPr>
        <p:spPr>
          <a:xfrm>
            <a:off x="1927232" y="7530678"/>
            <a:ext cx="6515660" cy="1689519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9998A8-83AB-4DE6-AB05-D94FF5204921}"/>
              </a:ext>
            </a:extLst>
          </p:cNvPr>
          <p:cNvSpPr txBox="1"/>
          <p:nvPr/>
        </p:nvSpPr>
        <p:spPr>
          <a:xfrm>
            <a:off x="2472709" y="7689141"/>
            <a:ext cx="54239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3900" b="1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BUKA JASA PEMBUATAN</a:t>
            </a:r>
          </a:p>
          <a:p>
            <a:pPr algn="ctr"/>
            <a:r>
              <a:rPr lang="fi-FI" sz="3900" b="1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WEB </a:t>
            </a:r>
            <a:r>
              <a:rPr lang="fi-FI" sz="3900" b="1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abon Next LT" panose="020B0502040204020203" pitchFamily="2" charset="0"/>
              </a:rPr>
              <a:t>KE KLIEN</a:t>
            </a:r>
            <a:endParaRPr lang="en-US" sz="3900" b="1" dirty="0">
              <a:solidFill>
                <a:srgbClr val="414141"/>
              </a:solidFill>
              <a:latin typeface="Anton" panose="00000500000000000000" pitchFamily="2" charset="0"/>
              <a:ea typeface="Pacifico" panose="02000000000000000000" pitchFamily="2" charset="0"/>
              <a:cs typeface="Sabon Next LT" panose="020B0502040204020203" pitchFamily="2" charset="0"/>
            </a:endParaRP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8821702-2E90-403E-954C-1DF4779F1CFF}"/>
              </a:ext>
            </a:extLst>
          </p:cNvPr>
          <p:cNvSpPr/>
          <p:nvPr/>
        </p:nvSpPr>
        <p:spPr>
          <a:xfrm>
            <a:off x="3346159" y="43977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AD2CDBFD-CFD2-41CB-82C6-ADD1DCE9F0E1}"/>
              </a:ext>
            </a:extLst>
          </p:cNvPr>
          <p:cNvSpPr/>
          <p:nvPr/>
        </p:nvSpPr>
        <p:spPr>
          <a:xfrm>
            <a:off x="2880766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493793A8-332C-41AC-94E4-E6BACA85A618}"/>
              </a:ext>
            </a:extLst>
          </p:cNvPr>
          <p:cNvSpPr/>
          <p:nvPr/>
        </p:nvSpPr>
        <p:spPr>
          <a:xfrm>
            <a:off x="2433397" y="43977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B7BDA644-A27F-4362-83C3-401CFC431CB1}"/>
              </a:ext>
            </a:extLst>
          </p:cNvPr>
          <p:cNvSpPr/>
          <p:nvPr/>
        </p:nvSpPr>
        <p:spPr>
          <a:xfrm>
            <a:off x="7722058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6D10EC89-9892-4E51-8D42-904C54123015}"/>
              </a:ext>
            </a:extLst>
          </p:cNvPr>
          <p:cNvSpPr/>
          <p:nvPr/>
        </p:nvSpPr>
        <p:spPr>
          <a:xfrm>
            <a:off x="7256665" y="43915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A51C6F61-2F29-44CF-B6E1-21EDF5E33372}"/>
              </a:ext>
            </a:extLst>
          </p:cNvPr>
          <p:cNvSpPr/>
          <p:nvPr/>
        </p:nvSpPr>
        <p:spPr>
          <a:xfrm>
            <a:off x="6809296" y="4394688"/>
            <a:ext cx="214673" cy="21467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AD7598-8FB5-4864-8C88-41C8EA633522}"/>
              </a:ext>
            </a:extLst>
          </p:cNvPr>
          <p:cNvCxnSpPr>
            <a:cxnSpLocks/>
          </p:cNvCxnSpPr>
          <p:nvPr/>
        </p:nvCxnSpPr>
        <p:spPr>
          <a:xfrm>
            <a:off x="2363330" y="7039456"/>
            <a:ext cx="87265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776FF0-3D22-4A4E-BC40-03BD168AFDAD}"/>
              </a:ext>
            </a:extLst>
          </p:cNvPr>
          <p:cNvCxnSpPr>
            <a:cxnSpLocks/>
          </p:cNvCxnSpPr>
          <p:nvPr/>
        </p:nvCxnSpPr>
        <p:spPr>
          <a:xfrm>
            <a:off x="7134390" y="7039456"/>
            <a:ext cx="872659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EB7FDB5-C9EF-47D9-AD4D-FD6BB0A47B1C}"/>
              </a:ext>
            </a:extLst>
          </p:cNvPr>
          <p:cNvCxnSpPr>
            <a:cxnSpLocks/>
          </p:cNvCxnSpPr>
          <p:nvPr/>
        </p:nvCxnSpPr>
        <p:spPr>
          <a:xfrm>
            <a:off x="6311735" y="1757707"/>
            <a:ext cx="15848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02F857-63D4-4290-B31E-BCFB71CC42A6}"/>
              </a:ext>
            </a:extLst>
          </p:cNvPr>
          <p:cNvCxnSpPr>
            <a:cxnSpLocks/>
          </p:cNvCxnSpPr>
          <p:nvPr/>
        </p:nvCxnSpPr>
        <p:spPr>
          <a:xfrm>
            <a:off x="2302992" y="1757707"/>
            <a:ext cx="15848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32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20E372-9BC7-4B5A-98FD-4F76BA8A0E57}"/>
              </a:ext>
            </a:extLst>
          </p:cNvPr>
          <p:cNvSpPr txBox="1"/>
          <p:nvPr/>
        </p:nvSpPr>
        <p:spPr>
          <a:xfrm>
            <a:off x="791896" y="3349795"/>
            <a:ext cx="6107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OPEN</a:t>
            </a:r>
            <a:endParaRPr lang="en-US" sz="41300" spc="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35C29-6328-4B68-AB71-FB6C16434C7C}"/>
              </a:ext>
            </a:extLst>
          </p:cNvPr>
          <p:cNvSpPr txBox="1"/>
          <p:nvPr/>
        </p:nvSpPr>
        <p:spPr>
          <a:xfrm>
            <a:off x="791897" y="4221261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</a:t>
            </a:r>
            <a:endParaRPr lang="en-US" sz="41300" spc="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E78A1E-CE60-4323-8AA2-03DE363594A9}"/>
              </a:ext>
            </a:extLst>
          </p:cNvPr>
          <p:cNvSpPr txBox="1"/>
          <p:nvPr/>
        </p:nvSpPr>
        <p:spPr>
          <a:xfrm>
            <a:off x="791897" y="5092727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LISENSI</a:t>
            </a:r>
            <a:endParaRPr lang="en-US" sz="4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791897" y="5969655"/>
            <a:ext cx="4902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</a:t>
            </a:r>
            <a:endParaRPr lang="en-US" sz="4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694A57-A9F3-4B00-AC1B-C0AB5A3ED61C}"/>
              </a:ext>
            </a:extLst>
          </p:cNvPr>
          <p:cNvSpPr/>
          <p:nvPr/>
        </p:nvSpPr>
        <p:spPr>
          <a:xfrm>
            <a:off x="3585337" y="3508698"/>
            <a:ext cx="2158410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9E7280-F418-4928-AD63-96D55124BC96}"/>
              </a:ext>
            </a:extLst>
          </p:cNvPr>
          <p:cNvSpPr/>
          <p:nvPr/>
        </p:nvSpPr>
        <p:spPr>
          <a:xfrm>
            <a:off x="5694220" y="4354146"/>
            <a:ext cx="2909454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16156-0910-48FB-9CFC-B7CA57C832A5}"/>
              </a:ext>
            </a:extLst>
          </p:cNvPr>
          <p:cNvSpPr/>
          <p:nvPr/>
        </p:nvSpPr>
        <p:spPr>
          <a:xfrm>
            <a:off x="4065426" y="5228089"/>
            <a:ext cx="3428678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5C68C2-BFEF-4099-A4AA-579D163E92BD}"/>
              </a:ext>
            </a:extLst>
          </p:cNvPr>
          <p:cNvSpPr/>
          <p:nvPr/>
        </p:nvSpPr>
        <p:spPr>
          <a:xfrm>
            <a:off x="2861942" y="6139908"/>
            <a:ext cx="7425057" cy="667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355ED7-C30F-4E38-A9B3-FE3C2A69FD60}"/>
              </a:ext>
            </a:extLst>
          </p:cNvPr>
          <p:cNvSpPr txBox="1"/>
          <p:nvPr/>
        </p:nvSpPr>
        <p:spPr>
          <a:xfrm>
            <a:off x="3691937" y="3488530"/>
            <a:ext cx="514846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30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1D1969-BD28-4010-965C-157C7485AD71}"/>
              </a:ext>
            </a:extLst>
          </p:cNvPr>
          <p:cNvSpPr txBox="1"/>
          <p:nvPr/>
        </p:nvSpPr>
        <p:spPr>
          <a:xfrm>
            <a:off x="5790898" y="4326944"/>
            <a:ext cx="3422674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DESAIN </a:t>
            </a:r>
            <a:r>
              <a:rPr lang="en-US" sz="37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LP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001BB5-71A9-4C15-BFA1-1EEC7C59CB6F}"/>
              </a:ext>
            </a:extLst>
          </p:cNvPr>
          <p:cNvSpPr txBox="1"/>
          <p:nvPr/>
        </p:nvSpPr>
        <p:spPr>
          <a:xfrm>
            <a:off x="4325329" y="5217534"/>
            <a:ext cx="514846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DEVELOPER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782108-64DB-444F-AAD3-55EB9255EEBF}"/>
              </a:ext>
            </a:extLst>
          </p:cNvPr>
          <p:cNvSpPr txBox="1"/>
          <p:nvPr/>
        </p:nvSpPr>
        <p:spPr>
          <a:xfrm>
            <a:off x="2966831" y="6145758"/>
            <a:ext cx="7528891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 JASA BUAT LP KE KLIEN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3492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-1008825" y="2580247"/>
            <a:ext cx="126539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6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BIGDEALS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1784B6-A4A0-42EA-B9AD-AB51CB4DBC74}"/>
              </a:ext>
            </a:extLst>
          </p:cNvPr>
          <p:cNvSpPr txBox="1"/>
          <p:nvPr/>
        </p:nvSpPr>
        <p:spPr>
          <a:xfrm>
            <a:off x="104358" y="3387034"/>
            <a:ext cx="1007827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  <a:p>
            <a:pPr algn="ctr"/>
            <a:r>
              <a:rPr lang="pt-BR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 INI</a:t>
            </a:r>
          </a:p>
          <a:p>
            <a:pPr algn="ctr"/>
            <a:endParaRPr lang="pt-BR" sz="5500" b="1" spc="600" dirty="0">
              <a:solidFill>
                <a:schemeClr val="bg1"/>
              </a:solidFill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  <a:p>
            <a:pPr algn="ctr"/>
            <a:r>
              <a:rPr lang="pt-BR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KAMU BISA </a:t>
            </a:r>
            <a:r>
              <a:rPr lang="fi-FI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</a:t>
            </a:r>
          </a:p>
          <a:p>
            <a:pPr algn="ctr"/>
            <a:r>
              <a:rPr lang="fi-FI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JASA PEMBUATAN</a:t>
            </a:r>
          </a:p>
          <a:p>
            <a:pPr algn="ctr"/>
            <a:r>
              <a:rPr lang="fi-FI" sz="5500" b="1" spc="600" dirty="0">
                <a:solidFill>
                  <a:schemeClr val="bg1"/>
                </a:solidFill>
                <a:latin typeface="Fredoka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LP KE KLIEN</a:t>
            </a:r>
            <a:endParaRPr lang="en-US" sz="4100" b="1" spc="600" dirty="0">
              <a:solidFill>
                <a:schemeClr val="bg1"/>
              </a:solidFill>
              <a:latin typeface="Fredoka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pic>
        <p:nvPicPr>
          <p:cNvPr id="6" name="Graphic 5" descr="Blueprint with solid fill">
            <a:extLst>
              <a:ext uri="{FF2B5EF4-FFF2-40B4-BE49-F238E27FC236}">
                <a16:creationId xmlns:a16="http://schemas.microsoft.com/office/drawing/2014/main" id="{A4982300-9C14-4A6A-B4F5-7C78741A0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312197" y="898834"/>
            <a:ext cx="1662603" cy="166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2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1526168" y="1195178"/>
            <a:ext cx="7276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 DEALS</a:t>
            </a:r>
            <a:endParaRPr lang="en-US" sz="28700" dirty="0">
              <a:solidFill>
                <a:schemeClr val="bg1"/>
              </a:solidFill>
              <a:latin typeface="Luckiest Guy" panose="02000506000000020004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6D8F05-D1FF-405A-8096-9176CCE9F2DB}"/>
              </a:ext>
            </a:extLst>
          </p:cNvPr>
          <p:cNvSpPr txBox="1"/>
          <p:nvPr/>
        </p:nvSpPr>
        <p:spPr>
          <a:xfrm>
            <a:off x="1160006" y="3322892"/>
            <a:ext cx="79669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</a:t>
            </a:r>
          </a:p>
          <a:p>
            <a:pPr algn="ctr"/>
            <a:r>
              <a:rPr lang="en-US" sz="45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 INI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EF4AD5-34E8-4B69-B506-33A45AB8BD42}"/>
              </a:ext>
            </a:extLst>
          </p:cNvPr>
          <p:cNvSpPr txBox="1"/>
          <p:nvPr/>
        </p:nvSpPr>
        <p:spPr>
          <a:xfrm>
            <a:off x="1591973" y="5164282"/>
            <a:ext cx="7103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0" dirty="0">
                <a:solidFill>
                  <a:schemeClr val="bg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 BUKA JASA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090E89-0D67-47F5-B7D3-3811ED25F29C}"/>
              </a:ext>
            </a:extLst>
          </p:cNvPr>
          <p:cNvSpPr txBox="1"/>
          <p:nvPr/>
        </p:nvSpPr>
        <p:spPr>
          <a:xfrm>
            <a:off x="1612756" y="2136475"/>
            <a:ext cx="710305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41414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SEKALI BAYAR AJA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D1E904-DC87-456C-B29D-BFC5ECC304C7}"/>
              </a:ext>
            </a:extLst>
          </p:cNvPr>
          <p:cNvSpPr txBox="1"/>
          <p:nvPr/>
        </p:nvSpPr>
        <p:spPr>
          <a:xfrm>
            <a:off x="1297366" y="6096937"/>
            <a:ext cx="7733831" cy="7540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4300" dirty="0">
                <a:solidFill>
                  <a:srgbClr val="414141"/>
                </a:solidFill>
                <a:latin typeface="Luckiest Guy" panose="02000506000000020004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PEMBUATAN DESAIN LP KE KLIEN</a:t>
            </a:r>
            <a:endParaRPr lang="en-US" sz="4300" dirty="0">
              <a:solidFill>
                <a:srgbClr val="414141"/>
              </a:solidFill>
              <a:latin typeface="Luckiest Guy" panose="02000506000000020004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1929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1586887" y="711825"/>
            <a:ext cx="7113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YAKIN</a:t>
            </a:r>
            <a:endParaRPr lang="en-US" sz="1481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18AC1-85CB-41DF-B182-0E3C054BBCE7}"/>
              </a:ext>
            </a:extLst>
          </p:cNvPr>
          <p:cNvSpPr txBox="1"/>
          <p:nvPr/>
        </p:nvSpPr>
        <p:spPr>
          <a:xfrm>
            <a:off x="1594355" y="3281818"/>
            <a:ext cx="7225144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7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MAU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1811F5-AC6E-42A0-BF23-106BB9511427}"/>
              </a:ext>
            </a:extLst>
          </p:cNvPr>
          <p:cNvSpPr txBox="1"/>
          <p:nvPr/>
        </p:nvSpPr>
        <p:spPr>
          <a:xfrm>
            <a:off x="1698929" y="2434850"/>
            <a:ext cx="3771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GAK</a:t>
            </a:r>
            <a:endParaRPr lang="en-US" sz="1028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DEBD3B-E6FF-4505-A7AC-40CD812FC379}"/>
              </a:ext>
            </a:extLst>
          </p:cNvPr>
          <p:cNvSpPr txBox="1"/>
          <p:nvPr/>
        </p:nvSpPr>
        <p:spPr>
          <a:xfrm>
            <a:off x="3998254" y="5461200"/>
            <a:ext cx="57875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 DEALS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8927C3-F547-4D84-9798-D368E03B21C2}"/>
              </a:ext>
            </a:extLst>
          </p:cNvPr>
          <p:cNvSpPr txBox="1"/>
          <p:nvPr/>
        </p:nvSpPr>
        <p:spPr>
          <a:xfrm>
            <a:off x="-1134239" y="6467322"/>
            <a:ext cx="126823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LP INI</a:t>
            </a:r>
          </a:p>
          <a:p>
            <a:pPr algn="ctr"/>
            <a:r>
              <a:rPr lang="en-US" sz="50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SUPAYA KAMU BISA BUKA JASA</a:t>
            </a:r>
          </a:p>
          <a:p>
            <a:pPr algn="ctr"/>
            <a:r>
              <a:rPr lang="en-US" sz="50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PEMBUATAN WEB KE KLIEN?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FDE0A6-EBEE-4820-853C-7A4F1D3AFAF6}"/>
              </a:ext>
            </a:extLst>
          </p:cNvPr>
          <p:cNvSpPr/>
          <p:nvPr/>
        </p:nvSpPr>
        <p:spPr>
          <a:xfrm>
            <a:off x="4807525" y="2750514"/>
            <a:ext cx="3341325" cy="970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5F8A82-182F-45B6-890E-D7245BD5642F}"/>
              </a:ext>
            </a:extLst>
          </p:cNvPr>
          <p:cNvSpPr/>
          <p:nvPr/>
        </p:nvSpPr>
        <p:spPr>
          <a:xfrm>
            <a:off x="2205161" y="5429059"/>
            <a:ext cx="2759434" cy="956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4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AF264D-A4EA-4890-99FC-D91CF53026F5}"/>
              </a:ext>
            </a:extLst>
          </p:cNvPr>
          <p:cNvSpPr txBox="1"/>
          <p:nvPr/>
        </p:nvSpPr>
        <p:spPr>
          <a:xfrm>
            <a:off x="943823" y="3013928"/>
            <a:ext cx="8463564" cy="381414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29285"/>
              </a:avLst>
            </a:prstTxWarp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BEST DEALS</a:t>
            </a:r>
          </a:p>
          <a:p>
            <a:pPr algn="ctr"/>
            <a:r>
              <a:rPr lang="en-US" sz="88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DESAIN LP KEREN INI</a:t>
            </a:r>
            <a:endParaRPr lang="en-US" sz="857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3" name="Ribbon: Tilted Up 2">
            <a:extLst>
              <a:ext uri="{FF2B5EF4-FFF2-40B4-BE49-F238E27FC236}">
                <a16:creationId xmlns:a16="http://schemas.microsoft.com/office/drawing/2014/main" id="{A215F3FD-1AED-45FD-9358-AF99ACB4C9E2}"/>
              </a:ext>
            </a:extLst>
          </p:cNvPr>
          <p:cNvSpPr/>
          <p:nvPr/>
        </p:nvSpPr>
        <p:spPr>
          <a:xfrm>
            <a:off x="2686049" y="4476943"/>
            <a:ext cx="4914901" cy="1275643"/>
          </a:xfrm>
          <a:prstGeom prst="ribbon2">
            <a:avLst>
              <a:gd name="adj1" fmla="val 14135"/>
              <a:gd name="adj2" fmla="val 5714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4307D5-8549-4585-A97D-8CF34D774F6A}"/>
              </a:ext>
            </a:extLst>
          </p:cNvPr>
          <p:cNvSpPr txBox="1"/>
          <p:nvPr/>
        </p:nvSpPr>
        <p:spPr>
          <a:xfrm>
            <a:off x="3416009" y="4682238"/>
            <a:ext cx="3454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41414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BISA</a:t>
            </a:r>
            <a:endParaRPr lang="en-US" sz="19900" dirty="0">
              <a:solidFill>
                <a:srgbClr val="41414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48BF0A-B901-4F7B-AD60-76F9D74D561B}"/>
              </a:ext>
            </a:extLst>
          </p:cNvPr>
          <p:cNvSpPr txBox="1"/>
          <p:nvPr/>
        </p:nvSpPr>
        <p:spPr>
          <a:xfrm>
            <a:off x="64210" y="5935521"/>
            <a:ext cx="1022279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53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 JASA PEMBUATAN</a:t>
            </a:r>
          </a:p>
          <a:p>
            <a:pPr algn="ctr"/>
            <a:r>
              <a:rPr lang="fi-FI" sz="5300" dirty="0">
                <a:solidFill>
                  <a:schemeClr val="bg1"/>
                </a:solidFill>
                <a:latin typeface="Black Ops One" panose="020000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 KE KLIEN</a:t>
            </a:r>
            <a:endParaRPr lang="en-US" sz="5300" dirty="0">
              <a:solidFill>
                <a:schemeClr val="bg1"/>
              </a:solidFill>
              <a:latin typeface="Black Ops One" panose="020000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3840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748BF0A-B901-4F7B-AD60-76F9D74D561B}"/>
              </a:ext>
            </a:extLst>
          </p:cNvPr>
          <p:cNvSpPr txBox="1"/>
          <p:nvPr/>
        </p:nvSpPr>
        <p:spPr>
          <a:xfrm>
            <a:off x="1580351" y="2257762"/>
            <a:ext cx="71262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BABDD4-7FFE-4CD8-93F4-76E4A8EBBC49}"/>
              </a:ext>
            </a:extLst>
          </p:cNvPr>
          <p:cNvSpPr txBox="1"/>
          <p:nvPr/>
        </p:nvSpPr>
        <p:spPr>
          <a:xfrm>
            <a:off x="188856" y="4876651"/>
            <a:ext cx="99092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DESAIN LANDINGPAGE</a:t>
            </a:r>
          </a:p>
          <a:p>
            <a:pPr algn="ctr"/>
            <a:r>
              <a:rPr lang="en-US" sz="7500" b="1" dirty="0">
                <a:solidFill>
                  <a:schemeClr val="bg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KEREN &amp; MENARIK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7BC32F-67AB-4165-A5A5-0BC1B7629893}"/>
              </a:ext>
            </a:extLst>
          </p:cNvPr>
          <p:cNvSpPr txBox="1"/>
          <p:nvPr/>
        </p:nvSpPr>
        <p:spPr>
          <a:xfrm>
            <a:off x="3491114" y="3951927"/>
            <a:ext cx="3455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Niconne" panose="02000505050000020002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9F4EC6-770F-4DBC-BC1E-915243B75B98}"/>
              </a:ext>
            </a:extLst>
          </p:cNvPr>
          <p:cNvCxnSpPr>
            <a:cxnSpLocks/>
          </p:cNvCxnSpPr>
          <p:nvPr/>
        </p:nvCxnSpPr>
        <p:spPr>
          <a:xfrm>
            <a:off x="1235894" y="4508039"/>
            <a:ext cx="2010587" cy="0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5E356F-1BC2-48F5-B1E0-87271D512595}"/>
              </a:ext>
            </a:extLst>
          </p:cNvPr>
          <p:cNvCxnSpPr>
            <a:cxnSpLocks/>
          </p:cNvCxnSpPr>
          <p:nvPr/>
        </p:nvCxnSpPr>
        <p:spPr>
          <a:xfrm>
            <a:off x="7190940" y="4508039"/>
            <a:ext cx="2010587" cy="0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208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0825BF-5B8E-40E7-8847-B8B566E05981}"/>
              </a:ext>
            </a:extLst>
          </p:cNvPr>
          <p:cNvSpPr/>
          <p:nvPr/>
        </p:nvSpPr>
        <p:spPr>
          <a:xfrm>
            <a:off x="1789043" y="3555103"/>
            <a:ext cx="6857999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49940-9FF0-47E6-B4AD-5779E4011012}"/>
              </a:ext>
            </a:extLst>
          </p:cNvPr>
          <p:cNvSpPr txBox="1"/>
          <p:nvPr/>
        </p:nvSpPr>
        <p:spPr>
          <a:xfrm>
            <a:off x="488268" y="2142205"/>
            <a:ext cx="93520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0" b="1" spc="600" dirty="0">
                <a:solidFill>
                  <a:schemeClr val="bg1"/>
                </a:solidFill>
                <a:latin typeface="Montserrat" panose="00000500000000000000" pitchFamily="50" charset="0"/>
                <a:ea typeface="Pacifico" panose="02000000000000000000" pitchFamily="2" charset="0"/>
                <a:cs typeface="Sriracha" panose="00000500000000000000" pitchFamily="2" charset="-34"/>
              </a:rPr>
              <a:t>KAMUPUN BISA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5DCDC-9A2D-4E23-8CEE-470C28DF4B33}"/>
              </a:ext>
            </a:extLst>
          </p:cNvPr>
          <p:cNvSpPr txBox="1"/>
          <p:nvPr/>
        </p:nvSpPr>
        <p:spPr>
          <a:xfrm>
            <a:off x="1985657" y="3760383"/>
            <a:ext cx="666138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rgbClr val="414141"/>
                </a:solidFill>
                <a:latin typeface="Anton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BUKA JASA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D7967C-8281-4A8C-85E6-BD28510E58FD}"/>
              </a:ext>
            </a:extLst>
          </p:cNvPr>
          <p:cNvSpPr txBox="1"/>
          <p:nvPr/>
        </p:nvSpPr>
        <p:spPr>
          <a:xfrm>
            <a:off x="184898" y="5260500"/>
            <a:ext cx="9958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PEMBUATAN WEB KE KLIEN </a:t>
            </a:r>
            <a:r>
              <a:rPr lang="en-US" sz="4000" b="1" spc="6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DENGAN BANTUAN TEMPLATE DESAIN LANDINGPAGE INI</a:t>
            </a:r>
          </a:p>
        </p:txBody>
      </p:sp>
    </p:spTree>
    <p:extLst>
      <p:ext uri="{BB962C8B-B14F-4D97-AF65-F5344CB8AC3E}">
        <p14:creationId xmlns:p14="http://schemas.microsoft.com/office/powerpoint/2010/main" val="3007022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F1967D5-F073-4352-95B6-6C8B2D0B0549}"/>
              </a:ext>
            </a:extLst>
          </p:cNvPr>
          <p:cNvSpPr/>
          <p:nvPr/>
        </p:nvSpPr>
        <p:spPr>
          <a:xfrm>
            <a:off x="4538687" y="4914900"/>
            <a:ext cx="1101436" cy="11014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8966E8-50D5-4FED-B143-E627DA67BD16}"/>
              </a:ext>
            </a:extLst>
          </p:cNvPr>
          <p:cNvSpPr txBox="1"/>
          <p:nvPr/>
        </p:nvSpPr>
        <p:spPr>
          <a:xfrm>
            <a:off x="4260404" y="2674783"/>
            <a:ext cx="1616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Dancing Script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Don’t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3C5550-9881-4775-89EF-48FE4EAB2504}"/>
              </a:ext>
            </a:extLst>
          </p:cNvPr>
          <p:cNvSpPr txBox="1"/>
          <p:nvPr/>
        </p:nvSpPr>
        <p:spPr>
          <a:xfrm>
            <a:off x="2537510" y="3591461"/>
            <a:ext cx="5145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FORGET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3741E1-7787-482A-AC55-89AAD950941C}"/>
              </a:ext>
            </a:extLst>
          </p:cNvPr>
          <p:cNvSpPr txBox="1"/>
          <p:nvPr/>
        </p:nvSpPr>
        <p:spPr>
          <a:xfrm>
            <a:off x="4578402" y="4978569"/>
            <a:ext cx="1063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414141"/>
                </a:solidFill>
                <a:latin typeface="Balsamiq Sans" panose="02000603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A3393-782A-49AA-871F-22326FF57007}"/>
              </a:ext>
            </a:extLst>
          </p:cNvPr>
          <p:cNvSpPr txBox="1"/>
          <p:nvPr/>
        </p:nvSpPr>
        <p:spPr>
          <a:xfrm>
            <a:off x="-693771" y="6234904"/>
            <a:ext cx="119528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spc="1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Promo</a:t>
            </a:r>
          </a:p>
          <a:p>
            <a:pPr algn="ctr"/>
            <a:r>
              <a:rPr lang="en-US" sz="3400" b="1" spc="1600" dirty="0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Template </a:t>
            </a:r>
            <a:r>
              <a:rPr lang="en-US" sz="3400" b="1" spc="1600" dirty="0" err="1">
                <a:solidFill>
                  <a:schemeClr val="bg1"/>
                </a:solidFill>
                <a:latin typeface="Yeseva One" panose="00000500000000000000" pitchFamily="2" charset="0"/>
                <a:ea typeface="Pacifico" panose="02000000000000000000" pitchFamily="2" charset="0"/>
                <a:cs typeface="Sriracha" panose="00000500000000000000" pitchFamily="2" charset="-34"/>
              </a:rPr>
              <a:t>Landingpage</a:t>
            </a:r>
            <a:endParaRPr lang="en-US" sz="3400" b="1" spc="1600" dirty="0">
              <a:solidFill>
                <a:schemeClr val="bg1"/>
              </a:solidFill>
              <a:latin typeface="Yeseva One" panose="00000500000000000000" pitchFamily="2" charset="0"/>
              <a:ea typeface="Pacifico" panose="02000000000000000000" pitchFamily="2" charset="0"/>
              <a:cs typeface="Sriracha" panose="00000500000000000000" pitchFamily="2" charset="-34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947248-F755-4EED-90F5-3A5B07515EF6}"/>
              </a:ext>
            </a:extLst>
          </p:cNvPr>
          <p:cNvCxnSpPr>
            <a:cxnSpLocks/>
          </p:cNvCxnSpPr>
          <p:nvPr/>
        </p:nvCxnSpPr>
        <p:spPr>
          <a:xfrm>
            <a:off x="2915906" y="5486400"/>
            <a:ext cx="13197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C9B39C-645D-448F-BAD7-090F0B5591E3}"/>
              </a:ext>
            </a:extLst>
          </p:cNvPr>
          <p:cNvCxnSpPr>
            <a:cxnSpLocks/>
          </p:cNvCxnSpPr>
          <p:nvPr/>
        </p:nvCxnSpPr>
        <p:spPr>
          <a:xfrm>
            <a:off x="5963906" y="3137459"/>
            <a:ext cx="11850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FD06F2-04AD-459C-8827-03CDED008EA6}"/>
              </a:ext>
            </a:extLst>
          </p:cNvPr>
          <p:cNvCxnSpPr>
            <a:cxnSpLocks/>
          </p:cNvCxnSpPr>
          <p:nvPr/>
        </p:nvCxnSpPr>
        <p:spPr>
          <a:xfrm>
            <a:off x="2915906" y="3137459"/>
            <a:ext cx="118503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211E4B-1777-4B95-A0FD-368F6B77AA59}"/>
              </a:ext>
            </a:extLst>
          </p:cNvPr>
          <p:cNvCxnSpPr>
            <a:cxnSpLocks/>
          </p:cNvCxnSpPr>
          <p:nvPr/>
        </p:nvCxnSpPr>
        <p:spPr>
          <a:xfrm>
            <a:off x="5902168" y="5486400"/>
            <a:ext cx="13197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121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1908</TotalTime>
  <Words>167</Words>
  <Application>Microsoft Office PowerPoint</Application>
  <PresentationFormat>Custom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Anton</vt:lpstr>
      <vt:lpstr>Arial</vt:lpstr>
      <vt:lpstr>Balsamiq Sans</vt:lpstr>
      <vt:lpstr>Bangers</vt:lpstr>
      <vt:lpstr>Black Ops One</vt:lpstr>
      <vt:lpstr>Calibri</vt:lpstr>
      <vt:lpstr>Dancing Script</vt:lpstr>
      <vt:lpstr>Darker Grotesque Light</vt:lpstr>
      <vt:lpstr>Fredoka One</vt:lpstr>
      <vt:lpstr>Luckiest Guy</vt:lpstr>
      <vt:lpstr>Montserrat</vt:lpstr>
      <vt:lpstr>Niconne</vt:lpstr>
      <vt:lpstr>Yeseva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Ragil</dc:creator>
  <cp:lastModifiedBy>km609</cp:lastModifiedBy>
  <cp:revision>128</cp:revision>
  <dcterms:created xsi:type="dcterms:W3CDTF">2020-06-13T11:22:01Z</dcterms:created>
  <dcterms:modified xsi:type="dcterms:W3CDTF">2022-08-01T10:47:22Z</dcterms:modified>
</cp:coreProperties>
</file>